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8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Lst>
  <p:sldSz cy="6858000" cx="9144000"/>
  <p:notesSz cx="6858000" cy="9144000"/>
  <p:embeddedFontLst>
    <p:embeddedFont>
      <p:font typeface="Lexend Light"/>
      <p:regular r:id="rId50"/>
      <p:bold r:id="rId51"/>
    </p:embeddedFont>
    <p:embeddedFont>
      <p:font typeface="Outfit"/>
      <p:regular r:id="rId52"/>
      <p:bold r:id="rId53"/>
    </p:embeddedFont>
    <p:embeddedFont>
      <p:font typeface="Lexend Medium"/>
      <p:regular r:id="rId54"/>
      <p:bold r:id="rId55"/>
    </p:embeddedFont>
    <p:embeddedFont>
      <p:font typeface="Lexend"/>
      <p:regular r:id="rId56"/>
      <p:bold r:id="rId57"/>
    </p:embeddedFont>
    <p:embeddedFont>
      <p:font typeface="Archivo Black"/>
      <p:regular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LexendLight-bold.fntdata"/><Relationship Id="rId50" Type="http://schemas.openxmlformats.org/officeDocument/2006/relationships/font" Target="fonts/LexendLight-regular.fntdata"/><Relationship Id="rId53" Type="http://schemas.openxmlformats.org/officeDocument/2006/relationships/font" Target="fonts/Outfit-bold.fntdata"/><Relationship Id="rId52" Type="http://schemas.openxmlformats.org/officeDocument/2006/relationships/font" Target="fonts/Outfit-regular.fntdata"/><Relationship Id="rId11" Type="http://schemas.openxmlformats.org/officeDocument/2006/relationships/slide" Target="slides/slide7.xml"/><Relationship Id="rId55" Type="http://schemas.openxmlformats.org/officeDocument/2006/relationships/font" Target="fonts/LexendMedium-bold.fntdata"/><Relationship Id="rId10" Type="http://schemas.openxmlformats.org/officeDocument/2006/relationships/slide" Target="slides/slide6.xml"/><Relationship Id="rId54" Type="http://schemas.openxmlformats.org/officeDocument/2006/relationships/font" Target="fonts/LexendMedium-regular.fntdata"/><Relationship Id="rId13" Type="http://schemas.openxmlformats.org/officeDocument/2006/relationships/slide" Target="slides/slide9.xml"/><Relationship Id="rId57" Type="http://schemas.openxmlformats.org/officeDocument/2006/relationships/font" Target="fonts/Lexend-bold.fntdata"/><Relationship Id="rId12" Type="http://schemas.openxmlformats.org/officeDocument/2006/relationships/slide" Target="slides/slide8.xml"/><Relationship Id="rId56" Type="http://schemas.openxmlformats.org/officeDocument/2006/relationships/font" Target="fonts/Lexend-regular.fntdata"/><Relationship Id="rId15" Type="http://schemas.openxmlformats.org/officeDocument/2006/relationships/slide" Target="slides/slide11.xml"/><Relationship Id="rId14" Type="http://schemas.openxmlformats.org/officeDocument/2006/relationships/slide" Target="slides/slide10.xml"/><Relationship Id="rId58" Type="http://schemas.openxmlformats.org/officeDocument/2006/relationships/font" Target="fonts/ArchivoBlack-regular.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bSjrXftFBbWoPXHSYUCqGZCAJFC5HX0b0p0G4ObXn7k/edit?usp=sharing"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160f6d0587_0_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3160f6d058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u="sng">
                <a:solidFill>
                  <a:schemeClr val="hlink"/>
                </a:solidFill>
                <a:hlinkClick r:id="rId2"/>
              </a:rPr>
              <a:t>https://docs.google.com/presentation/d/1bSjrXftFBbWoPXHSYUCqGZCAJFC5HX0b0p0G4ObXn7k/edit?usp=sharing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3161f15fb81_0_79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3161f15fb81_0_7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161f15fb81_0_76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3161f15fb81_0_7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3161f15fb81_0_79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3161f15fb81_0_7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3161f15fb81_0_83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3161f15fb81_0_8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3161f15fb81_0_84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3161f15fb81_0_8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3161f15fb81_0_82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3161f15fb81_0_8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3161f15fb81_0_8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3161f15fb81_0_8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3161f15fb81_0_86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3161f15fb81_0_8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3161f15fb81_0_87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3161f15fb81_0_8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3161f15fb81_0_89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3161f15fb81_0_8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161f15fb81_1_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161f15fb81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3161f15fb81_0_9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3161f15fb81_0_9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3161f15fb81_0_92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3161f15fb81_0_9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3161f15fb81_0_93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3161f15fb81_0_9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3161f15fb81_0_96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3161f15fb81_0_9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3161f15fb81_0_9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3161f15fb81_0_9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3161f15fb81_0_98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3161f15fb81_0_9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3161f15fb81_0_100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3161f15fb81_0_10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3161f15fb81_0_10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3161f15fb81_0_10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3161f15fb81_0_10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3161f15fb81_0_10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3161f15fb81_0_324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3161f15fb81_0_3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61d35ff26b_1_116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261d35ff26b_1_1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TW"/>
              <a:t>教學的繪圖需求</a:t>
            </a:r>
            <a:endParaRPr/>
          </a:p>
          <a:p>
            <a:pPr indent="0" lvl="0" marL="0" rtl="0" algn="l">
              <a:spcBef>
                <a:spcPts val="0"/>
              </a:spcBef>
              <a:spcAft>
                <a:spcPts val="0"/>
              </a:spcAft>
              <a:buClr>
                <a:schemeClr val="dk1"/>
              </a:buClr>
              <a:buSzPts val="1100"/>
              <a:buFont typeface="Arial"/>
              <a:buNone/>
            </a:pPr>
            <a:r>
              <a:rPr lang="zh-TW"/>
              <a:t>	教學與圖片</a:t>
            </a:r>
            <a:endParaRPr/>
          </a:p>
          <a:p>
            <a:pPr indent="0" lvl="0" marL="0" rtl="0" algn="l">
              <a:spcBef>
                <a:spcPts val="0"/>
              </a:spcBef>
              <a:spcAft>
                <a:spcPts val="0"/>
              </a:spcAft>
              <a:buClr>
                <a:schemeClr val="dk1"/>
              </a:buClr>
              <a:buSzPts val="1100"/>
              <a:buFont typeface="Arial"/>
              <a:buNone/>
            </a:pPr>
            <a:r>
              <a:rPr lang="zh-TW"/>
              <a:t>		著作權爭議</a:t>
            </a:r>
            <a:endParaRPr/>
          </a:p>
          <a:p>
            <a:pPr indent="0" lvl="0" marL="0" rtl="0" algn="l">
              <a:spcBef>
                <a:spcPts val="0"/>
              </a:spcBef>
              <a:spcAft>
                <a:spcPts val="0"/>
              </a:spcAft>
              <a:buClr>
                <a:schemeClr val="dk1"/>
              </a:buClr>
              <a:buSzPts val="1100"/>
              <a:buFont typeface="Arial"/>
              <a:buNone/>
            </a:pPr>
            <a:r>
              <a:rPr lang="zh-TW"/>
              <a:t>			AI繪圖\n作為教材\n的問題</a:t>
            </a:r>
            <a:endParaRPr/>
          </a:p>
          <a:p>
            <a:pPr indent="0" lvl="0" marL="0" rtl="0" algn="l">
              <a:spcBef>
                <a:spcPts val="0"/>
              </a:spcBef>
              <a:spcAft>
                <a:spcPts val="0"/>
              </a:spcAft>
              <a:buClr>
                <a:schemeClr val="dk1"/>
              </a:buClr>
              <a:buSzPts val="1100"/>
              <a:buFont typeface="Arial"/>
              <a:buNone/>
            </a:pPr>
            <a:r>
              <a:rPr lang="zh-TW"/>
              <a:t>	創用CC</a:t>
            </a:r>
            <a:endParaRPr/>
          </a:p>
          <a:p>
            <a:pPr indent="0" lvl="0" marL="0" rtl="0" algn="l">
              <a:spcBef>
                <a:spcPts val="0"/>
              </a:spcBef>
              <a:spcAft>
                <a:spcPts val="0"/>
              </a:spcAft>
              <a:buClr>
                <a:schemeClr val="dk1"/>
              </a:buClr>
              <a:buSzPts val="1100"/>
              <a:buFont typeface="Arial"/>
              <a:buNone/>
            </a:pPr>
            <a:r>
              <a:rPr lang="zh-TW"/>
              <a:t>		創用CC\n授權條款</a:t>
            </a:r>
            <a:endParaRPr/>
          </a:p>
          <a:p>
            <a:pPr indent="0" lvl="0" marL="0" rtl="0" algn="l">
              <a:spcBef>
                <a:spcPts val="0"/>
              </a:spcBef>
              <a:spcAft>
                <a:spcPts val="0"/>
              </a:spcAft>
              <a:buClr>
                <a:schemeClr val="dk1"/>
              </a:buClr>
              <a:buSzPts val="1100"/>
              <a:buFont typeface="Arial"/>
              <a:buNone/>
            </a:pPr>
            <a:r>
              <a:rPr lang="zh-TW"/>
              <a:t>			CC0</a:t>
            </a:r>
            <a:endParaRPr/>
          </a:p>
          <a:p>
            <a:pPr indent="0" lvl="0" marL="0" rtl="0" algn="l">
              <a:spcBef>
                <a:spcPts val="0"/>
              </a:spcBef>
              <a:spcAft>
                <a:spcPts val="0"/>
              </a:spcAft>
              <a:buClr>
                <a:schemeClr val="dk1"/>
              </a:buClr>
              <a:buSzPts val="1100"/>
              <a:buFont typeface="Arial"/>
              <a:buNone/>
            </a:pPr>
            <a:r>
              <a:rPr lang="zh-TW"/>
              <a:t>	開放素材庫</a:t>
            </a:r>
            <a:endParaRPr/>
          </a:p>
          <a:p>
            <a:pPr indent="0" lvl="0" marL="0" rtl="0" algn="l">
              <a:spcBef>
                <a:spcPts val="0"/>
              </a:spcBef>
              <a:spcAft>
                <a:spcPts val="0"/>
              </a:spcAft>
              <a:buClr>
                <a:schemeClr val="dk1"/>
              </a:buClr>
              <a:buSzPts val="1100"/>
              <a:buFont typeface="Arial"/>
              <a:buNone/>
            </a:pPr>
            <a:r>
              <a:rPr lang="zh-TW"/>
              <a:t>		圖示</a:t>
            </a:r>
            <a:endParaRPr/>
          </a:p>
          <a:p>
            <a:pPr indent="0" lvl="0" marL="0" rtl="0" algn="l">
              <a:spcBef>
                <a:spcPts val="0"/>
              </a:spcBef>
              <a:spcAft>
                <a:spcPts val="0"/>
              </a:spcAft>
              <a:buClr>
                <a:schemeClr val="dk1"/>
              </a:buClr>
              <a:buSzPts val="1100"/>
              <a:buFont typeface="Arial"/>
              <a:buNone/>
            </a:pPr>
            <a:r>
              <a:rPr lang="zh-TW"/>
              <a:t>			剪貼畫</a:t>
            </a:r>
            <a:endParaRPr/>
          </a:p>
          <a:p>
            <a:pPr indent="0" lvl="0" marL="0" rtl="0" algn="l">
              <a:spcBef>
                <a:spcPts val="0"/>
              </a:spcBef>
              <a:spcAft>
                <a:spcPts val="0"/>
              </a:spcAft>
              <a:buClr>
                <a:schemeClr val="dk1"/>
              </a:buClr>
              <a:buSzPts val="1100"/>
              <a:buFont typeface="Arial"/>
              <a:buNone/>
            </a:pPr>
            <a:r>
              <a:rPr lang="zh-TW"/>
              <a:t>		圖片</a:t>
            </a:r>
            <a:endParaRPr/>
          </a:p>
          <a:p>
            <a:pPr indent="0" lvl="0" marL="0" rtl="0" algn="l">
              <a:spcBef>
                <a:spcPts val="0"/>
              </a:spcBef>
              <a:spcAft>
                <a:spcPts val="0"/>
              </a:spcAft>
              <a:buClr>
                <a:schemeClr val="dk1"/>
              </a:buClr>
              <a:buSzPts val="1100"/>
              <a:buFont typeface="Arial"/>
              <a:buNone/>
            </a:pPr>
            <a:r>
              <a:rPr lang="zh-TW"/>
              <a:t>			數位典藏\n與資料庫</a:t>
            </a:r>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3161f15fb81_0_209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3161f15fb81_0_20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TW"/>
              <a:t>Recreft.ai https://www.recraft.ai/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3161f15fb81_0_210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3161f15fb81_0_2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3161f15fb81_0_211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3161f15fb81_0_2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3161f15fb81_0_21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3161f15fb81_0_2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3161f15fb81_0_212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3161f15fb81_0_2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3161f15fb81_0_213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3161f15fb81_0_2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3161f15fb81_0_214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3161f15fb81_0_2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3161f15fb81_0_214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3161f15fb81_0_2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3161f15fb81_0_21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55" name="Google Shape;855;g3161f15fb81_0_2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3161f15fb81_0_216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3161f15fb81_0_2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69d52a180a_0_118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269d52a180a_0_1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3161f15fb81_0_325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3161f15fb81_0_3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3161f15fb81_0_97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80" name="Google Shape;880;g3161f15fb81_0_9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山谷村在森林中兩人合力抬起捕獵的豬</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3161f15fb81_0_327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3161f15fb81_0_3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3160f6d0587_0_179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03" name="Google Shape;903;g3160f6d0587_0_17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3160f6d0587_0_21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12" name="Google Shape;912;g3160f6d0587_0_2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3161f15fb81_0_39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30" name="Google Shape;930;g3161f15fb81_0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3161f15fb81_0_72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3161f15fb81_0_7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161f15fb81_0_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3161f15fb8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3161f15fb81_0_74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3161f15fb81_0_7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3161f15fb81_0_75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3161f15fb81_0_7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3161f15fb81_0_77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3161f15fb81_0_7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wd.pulipuli.info/aHR0cHM6Ly9zY3JpcHQuZ29vZ2xlLmNvbS9tYWNyb3Mvcy9BS2Z5Y2J5TnYwWVVJeFRBOGY2eXRkTER1cjRya2VVNDZxbzR5MEF3c2xSYUlLWXdaZmJCQ3U1My1JREMzZGFZQXNieTk3NEQvZXhlYw==/"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結束 空白">
  <p:cSld name="TITLE_2_1_1">
    <p:bg>
      <p:bgPr>
        <a:solidFill>
          <a:srgbClr val="FFFFFF"/>
        </a:solidFill>
      </p:bgPr>
    </p:bg>
    <p:spTree>
      <p:nvGrpSpPr>
        <p:cNvPr id="9" name="Shape 9"/>
        <p:cNvGrpSpPr/>
        <p:nvPr/>
      </p:nvGrpSpPr>
      <p:grpSpPr>
        <a:xfrm>
          <a:off x="0" y="0"/>
          <a:ext cx="0" cy="0"/>
          <a:chOff x="0" y="0"/>
          <a:chExt cx="0" cy="0"/>
        </a:xfrm>
      </p:grpSpPr>
      <p:sp>
        <p:nvSpPr>
          <p:cNvPr id="10" name="Google Shape;10;p2"/>
          <p:cNvSpPr/>
          <p:nvPr/>
        </p:nvSpPr>
        <p:spPr>
          <a:xfrm>
            <a:off x="4347600" y="0"/>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 name="Google Shape;11;p2"/>
          <p:cNvPicPr preferRelativeResize="0"/>
          <p:nvPr/>
        </p:nvPicPr>
        <p:blipFill rotWithShape="1">
          <a:blip r:embed="rId2">
            <a:alphaModFix amt="45000"/>
          </a:blip>
          <a:srcRect b="0" l="6816" r="57588" t="0"/>
          <a:stretch/>
        </p:blipFill>
        <p:spPr>
          <a:xfrm>
            <a:off x="0" y="0"/>
            <a:ext cx="4347600" cy="6858000"/>
          </a:xfrm>
          <a:prstGeom prst="rect">
            <a:avLst/>
          </a:prstGeom>
          <a:noFill/>
          <a:ln>
            <a:noFill/>
          </a:ln>
        </p:spPr>
      </p:pic>
      <p:sp>
        <p:nvSpPr>
          <p:cNvPr id="12" name="Google Shape;12;p2"/>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2 雙欄標題ht">
  <p:cSld name="TITLE_AND_BODY_1_3_1">
    <p:spTree>
      <p:nvGrpSpPr>
        <p:cNvPr id="141" name="Shape 141"/>
        <p:cNvGrpSpPr/>
        <p:nvPr/>
      </p:nvGrpSpPr>
      <p:grpSpPr>
        <a:xfrm>
          <a:off x="0" y="0"/>
          <a:ext cx="0" cy="0"/>
          <a:chOff x="0" y="0"/>
          <a:chExt cx="0" cy="0"/>
        </a:xfrm>
      </p:grpSpPr>
      <p:sp>
        <p:nvSpPr>
          <p:cNvPr id="142" name="Google Shape;142;p11"/>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1"/>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1"/>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147" name="Google Shape;147;p11"/>
          <p:cNvGrpSpPr/>
          <p:nvPr/>
        </p:nvGrpSpPr>
        <p:grpSpPr>
          <a:xfrm rot="9448929">
            <a:off x="678374" y="287341"/>
            <a:ext cx="896614" cy="733235"/>
            <a:chOff x="3337500" y="1640525"/>
            <a:chExt cx="3773378" cy="3085800"/>
          </a:xfrm>
        </p:grpSpPr>
        <p:sp>
          <p:nvSpPr>
            <p:cNvPr id="148" name="Google Shape;148;p11"/>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1"/>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1" name="Google Shape;151;p11"/>
          <p:cNvGrpSpPr/>
          <p:nvPr/>
        </p:nvGrpSpPr>
        <p:grpSpPr>
          <a:xfrm>
            <a:off x="118450" y="143608"/>
            <a:ext cx="1299300" cy="526200"/>
            <a:chOff x="7243875" y="3780983"/>
            <a:chExt cx="1299300" cy="526200"/>
          </a:xfrm>
        </p:grpSpPr>
        <p:grpSp>
          <p:nvGrpSpPr>
            <p:cNvPr id="152" name="Google Shape;152;p11"/>
            <p:cNvGrpSpPr/>
            <p:nvPr/>
          </p:nvGrpSpPr>
          <p:grpSpPr>
            <a:xfrm>
              <a:off x="7243875" y="3780983"/>
              <a:ext cx="1299300" cy="526200"/>
              <a:chOff x="3130375" y="-210650"/>
              <a:chExt cx="1299300" cy="526200"/>
            </a:xfrm>
          </p:grpSpPr>
          <p:sp>
            <p:nvSpPr>
              <p:cNvPr id="153" name="Google Shape;153;p11"/>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1"/>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1"/>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 name="Google Shape;156;p11"/>
            <p:cNvGrpSpPr/>
            <p:nvPr/>
          </p:nvGrpSpPr>
          <p:grpSpPr>
            <a:xfrm>
              <a:off x="7728150" y="4016475"/>
              <a:ext cx="330750" cy="55200"/>
              <a:chOff x="7632750" y="4032725"/>
              <a:chExt cx="330750" cy="55200"/>
            </a:xfrm>
          </p:grpSpPr>
          <p:sp>
            <p:nvSpPr>
              <p:cNvPr id="157" name="Google Shape;157;p11"/>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1"/>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60" name="Google Shape;160;p11"/>
          <p:cNvSpPr txBox="1"/>
          <p:nvPr>
            <p:ph idx="1" type="subTitle"/>
          </p:nvPr>
        </p:nvSpPr>
        <p:spPr>
          <a:xfrm>
            <a:off x="4572050" y="1341375"/>
            <a:ext cx="38565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61" name="Google Shape;161;p11"/>
          <p:cNvSpPr txBox="1"/>
          <p:nvPr>
            <p:ph idx="2" type="subTitle"/>
          </p:nvPr>
        </p:nvSpPr>
        <p:spPr>
          <a:xfrm>
            <a:off x="715550" y="1341375"/>
            <a:ext cx="38565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62" name="Google Shape;162;p11"/>
          <p:cNvSpPr txBox="1"/>
          <p:nvPr>
            <p:ph idx="3" type="body"/>
          </p:nvPr>
        </p:nvSpPr>
        <p:spPr>
          <a:xfrm>
            <a:off x="715600" y="2074575"/>
            <a:ext cx="38565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63" name="Google Shape;163;p11"/>
          <p:cNvSpPr txBox="1"/>
          <p:nvPr>
            <p:ph idx="4" type="body"/>
          </p:nvPr>
        </p:nvSpPr>
        <p:spPr>
          <a:xfrm>
            <a:off x="4572050" y="2074575"/>
            <a:ext cx="38565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64" name="Google Shape;164;p1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65" name="Google Shape;165;p11"/>
          <p:cNvSpPr txBox="1"/>
          <p:nvPr>
            <p:ph idx="5"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166" name="Google Shape;166;p11"/>
          <p:cNvSpPr txBox="1"/>
          <p:nvPr>
            <p:ph idx="6"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3 三欄標題ht">
  <p:cSld name="TITLE_AND_BODY_1_3_1_1">
    <p:spTree>
      <p:nvGrpSpPr>
        <p:cNvPr id="167" name="Shape 167"/>
        <p:cNvGrpSpPr/>
        <p:nvPr/>
      </p:nvGrpSpPr>
      <p:grpSpPr>
        <a:xfrm>
          <a:off x="0" y="0"/>
          <a:ext cx="0" cy="0"/>
          <a:chOff x="0" y="0"/>
          <a:chExt cx="0" cy="0"/>
        </a:xfrm>
      </p:grpSpPr>
      <p:sp>
        <p:nvSpPr>
          <p:cNvPr id="168" name="Google Shape;168;p12"/>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2"/>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2"/>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2"/>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173" name="Google Shape;173;p12"/>
          <p:cNvGrpSpPr/>
          <p:nvPr/>
        </p:nvGrpSpPr>
        <p:grpSpPr>
          <a:xfrm rot="9448929">
            <a:off x="678374" y="287341"/>
            <a:ext cx="896614" cy="733235"/>
            <a:chOff x="3337500" y="1640525"/>
            <a:chExt cx="3773378" cy="3085800"/>
          </a:xfrm>
        </p:grpSpPr>
        <p:sp>
          <p:nvSpPr>
            <p:cNvPr id="174" name="Google Shape;174;p12"/>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2"/>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2"/>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7" name="Google Shape;177;p12"/>
          <p:cNvGrpSpPr/>
          <p:nvPr/>
        </p:nvGrpSpPr>
        <p:grpSpPr>
          <a:xfrm>
            <a:off x="118450" y="143608"/>
            <a:ext cx="1299300" cy="526200"/>
            <a:chOff x="7243875" y="3780983"/>
            <a:chExt cx="1299300" cy="526200"/>
          </a:xfrm>
        </p:grpSpPr>
        <p:grpSp>
          <p:nvGrpSpPr>
            <p:cNvPr id="178" name="Google Shape;178;p12"/>
            <p:cNvGrpSpPr/>
            <p:nvPr/>
          </p:nvGrpSpPr>
          <p:grpSpPr>
            <a:xfrm>
              <a:off x="7243875" y="3780983"/>
              <a:ext cx="1299300" cy="526200"/>
              <a:chOff x="3130375" y="-210650"/>
              <a:chExt cx="1299300" cy="526200"/>
            </a:xfrm>
          </p:grpSpPr>
          <p:sp>
            <p:nvSpPr>
              <p:cNvPr id="179" name="Google Shape;179;p12"/>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2"/>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2"/>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2" name="Google Shape;182;p12"/>
            <p:cNvGrpSpPr/>
            <p:nvPr/>
          </p:nvGrpSpPr>
          <p:grpSpPr>
            <a:xfrm>
              <a:off x="7728150" y="4016475"/>
              <a:ext cx="330750" cy="55200"/>
              <a:chOff x="7632750" y="4032725"/>
              <a:chExt cx="330750" cy="55200"/>
            </a:xfrm>
          </p:grpSpPr>
          <p:sp>
            <p:nvSpPr>
              <p:cNvPr id="183" name="Google Shape;183;p12"/>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2"/>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2"/>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86" name="Google Shape;186;p12"/>
          <p:cNvSpPr txBox="1"/>
          <p:nvPr>
            <p:ph idx="1" type="subTitle"/>
          </p:nvPr>
        </p:nvSpPr>
        <p:spPr>
          <a:xfrm>
            <a:off x="3286550" y="1341375"/>
            <a:ext cx="25710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87" name="Google Shape;187;p12"/>
          <p:cNvSpPr txBox="1"/>
          <p:nvPr>
            <p:ph idx="2" type="subTitle"/>
          </p:nvPr>
        </p:nvSpPr>
        <p:spPr>
          <a:xfrm>
            <a:off x="715550" y="1341375"/>
            <a:ext cx="25710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88" name="Google Shape;188;p12"/>
          <p:cNvSpPr txBox="1"/>
          <p:nvPr>
            <p:ph idx="3" type="body"/>
          </p:nvPr>
        </p:nvSpPr>
        <p:spPr>
          <a:xfrm>
            <a:off x="715583" y="2074575"/>
            <a:ext cx="25710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89" name="Google Shape;189;p12"/>
          <p:cNvSpPr txBox="1"/>
          <p:nvPr>
            <p:ph idx="4" type="body"/>
          </p:nvPr>
        </p:nvSpPr>
        <p:spPr>
          <a:xfrm>
            <a:off x="3286550" y="2074575"/>
            <a:ext cx="25710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0" name="Google Shape;190;p12"/>
          <p:cNvSpPr txBox="1"/>
          <p:nvPr>
            <p:ph idx="5" type="subTitle"/>
          </p:nvPr>
        </p:nvSpPr>
        <p:spPr>
          <a:xfrm>
            <a:off x="5857550" y="1341375"/>
            <a:ext cx="25710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91" name="Google Shape;191;p12"/>
          <p:cNvSpPr txBox="1"/>
          <p:nvPr>
            <p:ph idx="6" type="body"/>
          </p:nvPr>
        </p:nvSpPr>
        <p:spPr>
          <a:xfrm>
            <a:off x="5857550" y="2074575"/>
            <a:ext cx="25710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2" name="Google Shape;192;p1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93" name="Google Shape;193;p12"/>
          <p:cNvSpPr txBox="1"/>
          <p:nvPr>
            <p:ph idx="7" type="body"/>
          </p:nvPr>
        </p:nvSpPr>
        <p:spPr>
          <a:xfrm>
            <a:off x="1883350" y="6431700"/>
            <a:ext cx="6308700" cy="259500"/>
          </a:xfrm>
          <a:prstGeom prst="rect">
            <a:avLst/>
          </a:prstGeom>
        </p:spPr>
        <p:txBody>
          <a:bodyPr anchorCtr="0" anchor="b" bIns="91425" lIns="0" spcFirstLastPara="1" rIns="91425"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194" name="Google Shape;194;p12"/>
          <p:cNvSpPr txBox="1"/>
          <p:nvPr>
            <p:ph idx="8"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3 三欄v">
  <p:cSld name="TITLE_AND_BODY_1_3_1_1_1">
    <p:spTree>
      <p:nvGrpSpPr>
        <p:cNvPr id="195" name="Shape 195"/>
        <p:cNvGrpSpPr/>
        <p:nvPr/>
      </p:nvGrpSpPr>
      <p:grpSpPr>
        <a:xfrm>
          <a:off x="0" y="0"/>
          <a:ext cx="0" cy="0"/>
          <a:chOff x="0" y="0"/>
          <a:chExt cx="0" cy="0"/>
        </a:xfrm>
      </p:grpSpPr>
      <p:sp>
        <p:nvSpPr>
          <p:cNvPr id="196" name="Google Shape;196;p13"/>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3"/>
          <p:cNvSpPr txBox="1"/>
          <p:nvPr>
            <p:ph idx="1" type="body"/>
          </p:nvPr>
        </p:nvSpPr>
        <p:spPr>
          <a:xfrm>
            <a:off x="715575" y="1341375"/>
            <a:ext cx="2571000" cy="47472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8" name="Google Shape;198;p13"/>
          <p:cNvSpPr txBox="1"/>
          <p:nvPr>
            <p:ph idx="2" type="body"/>
          </p:nvPr>
        </p:nvSpPr>
        <p:spPr>
          <a:xfrm>
            <a:off x="3286544" y="1341375"/>
            <a:ext cx="2571000" cy="47472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9" name="Google Shape;199;p13"/>
          <p:cNvSpPr txBox="1"/>
          <p:nvPr>
            <p:ph idx="3" type="body"/>
          </p:nvPr>
        </p:nvSpPr>
        <p:spPr>
          <a:xfrm>
            <a:off x="5857547" y="1341375"/>
            <a:ext cx="2571000" cy="47472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00" name="Google Shape;200;p13"/>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3"/>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3"/>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204" name="Google Shape;204;p13"/>
          <p:cNvGrpSpPr/>
          <p:nvPr/>
        </p:nvGrpSpPr>
        <p:grpSpPr>
          <a:xfrm rot="9448929">
            <a:off x="678374" y="287341"/>
            <a:ext cx="896614" cy="733235"/>
            <a:chOff x="3337500" y="1640525"/>
            <a:chExt cx="3773378" cy="3085800"/>
          </a:xfrm>
        </p:grpSpPr>
        <p:sp>
          <p:nvSpPr>
            <p:cNvPr id="205" name="Google Shape;205;p13"/>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3"/>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3"/>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 name="Google Shape;208;p13"/>
          <p:cNvGrpSpPr/>
          <p:nvPr/>
        </p:nvGrpSpPr>
        <p:grpSpPr>
          <a:xfrm>
            <a:off x="118450" y="143608"/>
            <a:ext cx="1299300" cy="526200"/>
            <a:chOff x="7243875" y="3780983"/>
            <a:chExt cx="1299300" cy="526200"/>
          </a:xfrm>
        </p:grpSpPr>
        <p:grpSp>
          <p:nvGrpSpPr>
            <p:cNvPr id="209" name="Google Shape;209;p13"/>
            <p:cNvGrpSpPr/>
            <p:nvPr/>
          </p:nvGrpSpPr>
          <p:grpSpPr>
            <a:xfrm>
              <a:off x="7243875" y="3780983"/>
              <a:ext cx="1299300" cy="526200"/>
              <a:chOff x="3130375" y="-210650"/>
              <a:chExt cx="1299300" cy="526200"/>
            </a:xfrm>
          </p:grpSpPr>
          <p:sp>
            <p:nvSpPr>
              <p:cNvPr id="210" name="Google Shape;210;p13"/>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3"/>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3"/>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 name="Google Shape;213;p13"/>
            <p:cNvGrpSpPr/>
            <p:nvPr/>
          </p:nvGrpSpPr>
          <p:grpSpPr>
            <a:xfrm>
              <a:off x="7728150" y="4016475"/>
              <a:ext cx="330750" cy="55200"/>
              <a:chOff x="7632750" y="4032725"/>
              <a:chExt cx="330750" cy="55200"/>
            </a:xfrm>
          </p:grpSpPr>
          <p:sp>
            <p:nvSpPr>
              <p:cNvPr id="214" name="Google Shape;214;p13"/>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3"/>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3"/>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17" name="Google Shape;217;p1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18" name="Google Shape;218;p13"/>
          <p:cNvSpPr txBox="1"/>
          <p:nvPr>
            <p:ph idx="4"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219" name="Google Shape;219;p13"/>
          <p:cNvSpPr txBox="1"/>
          <p:nvPr>
            <p:ph idx="5"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 補充">
  <p:cSld name="TITLE_AND_BODY_1_4">
    <p:spTree>
      <p:nvGrpSpPr>
        <p:cNvPr id="220" name="Shape 220"/>
        <p:cNvGrpSpPr/>
        <p:nvPr/>
      </p:nvGrpSpPr>
      <p:grpSpPr>
        <a:xfrm>
          <a:off x="0" y="0"/>
          <a:ext cx="0" cy="0"/>
          <a:chOff x="0" y="0"/>
          <a:chExt cx="0" cy="0"/>
        </a:xfrm>
      </p:grpSpPr>
      <p:sp>
        <p:nvSpPr>
          <p:cNvPr id="221" name="Google Shape;221;p14"/>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4"/>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23" name="Google Shape;223;p14"/>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24" name="Google Shape;224;p14"/>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4"/>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4"/>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28" name="Google Shape;228;p1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229" name="Google Shape;229;p14"/>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 結尾">
  <p:cSld name="TITLE_AND_BODY_1_4_3">
    <p:spTree>
      <p:nvGrpSpPr>
        <p:cNvPr id="230" name="Shape 230"/>
        <p:cNvGrpSpPr/>
        <p:nvPr/>
      </p:nvGrpSpPr>
      <p:grpSpPr>
        <a:xfrm>
          <a:off x="0" y="0"/>
          <a:ext cx="0" cy="0"/>
          <a:chOff x="0" y="0"/>
          <a:chExt cx="0" cy="0"/>
        </a:xfrm>
      </p:grpSpPr>
      <p:sp>
        <p:nvSpPr>
          <p:cNvPr id="231" name="Google Shape;231;p15"/>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5"/>
          <p:cNvSpPr txBox="1"/>
          <p:nvPr>
            <p:ph idx="1" type="body"/>
          </p:nvPr>
        </p:nvSpPr>
        <p:spPr>
          <a:xfrm>
            <a:off x="715550" y="1267299"/>
            <a:ext cx="7713000" cy="41349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33" name="Google Shape;233;p15"/>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34" name="Google Shape;234;p15"/>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5"/>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5"/>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38" name="Google Shape;238;p1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239" name="Google Shape;239;p15"/>
          <p:cNvSpPr txBox="1"/>
          <p:nvPr>
            <p:ph idx="3" type="subTitle"/>
          </p:nvPr>
        </p:nvSpPr>
        <p:spPr>
          <a:xfrm>
            <a:off x="715425" y="643600"/>
            <a:ext cx="7713000" cy="623700"/>
          </a:xfrm>
          <a:prstGeom prst="rect">
            <a:avLst/>
          </a:prstGeom>
        </p:spPr>
        <p:txBody>
          <a:bodyPr anchorCtr="0" anchor="t" bIns="91425" lIns="91425" spcFirstLastPara="1" rIns="91425" wrap="square" tIns="91425">
            <a:noAutofit/>
          </a:bodyPr>
          <a:lstStyle>
            <a:lvl1pPr lvl="0" algn="ctr">
              <a:spcBef>
                <a:spcPts val="1000"/>
              </a:spcBef>
              <a:spcAft>
                <a:spcPts val="0"/>
              </a:spcAft>
              <a:buClr>
                <a:srgbClr val="783F04"/>
              </a:buClr>
              <a:buSzPts val="2200"/>
              <a:buFont typeface="Lexend Medium"/>
              <a:buNone/>
              <a:defRPr>
                <a:solidFill>
                  <a:srgbClr val="783F04"/>
                </a:solidFill>
                <a:latin typeface="Lexend Medium"/>
                <a:ea typeface="Lexend Medium"/>
                <a:cs typeface="Lexend Medium"/>
                <a:sym typeface="Lexend Medium"/>
              </a:defRPr>
            </a:lvl1pPr>
            <a:lvl2pPr lvl="1">
              <a:spcBef>
                <a:spcPts val="1000"/>
              </a:spcBef>
              <a:spcAft>
                <a:spcPts val="0"/>
              </a:spcAft>
              <a:buSzPts val="2000"/>
              <a:buFont typeface="Lexend Medium"/>
              <a:buNone/>
              <a:defRPr>
                <a:latin typeface="Lexend Medium"/>
                <a:ea typeface="Lexend Medium"/>
                <a:cs typeface="Lexend Medium"/>
                <a:sym typeface="Lexend Medium"/>
              </a:defRPr>
            </a:lvl2pPr>
            <a:lvl3pPr lvl="2">
              <a:spcBef>
                <a:spcPts val="0"/>
              </a:spcBef>
              <a:spcAft>
                <a:spcPts val="0"/>
              </a:spcAft>
              <a:buSzPts val="1800"/>
              <a:buFont typeface="Lexend Medium"/>
              <a:buNone/>
              <a:defRPr>
                <a:latin typeface="Lexend Medium"/>
                <a:ea typeface="Lexend Medium"/>
                <a:cs typeface="Lexend Medium"/>
                <a:sym typeface="Lexend Medium"/>
              </a:defRPr>
            </a:lvl3pPr>
            <a:lvl4pPr lvl="3">
              <a:spcBef>
                <a:spcPts val="0"/>
              </a:spcBef>
              <a:spcAft>
                <a:spcPts val="0"/>
              </a:spcAft>
              <a:buSzPts val="1600"/>
              <a:buFont typeface="Lexend Medium"/>
              <a:buNone/>
              <a:defRPr>
                <a:latin typeface="Lexend Medium"/>
                <a:ea typeface="Lexend Medium"/>
                <a:cs typeface="Lexend Medium"/>
                <a:sym typeface="Lexend Medium"/>
              </a:defRPr>
            </a:lvl4pPr>
            <a:lvl5pPr lvl="4">
              <a:spcBef>
                <a:spcPts val="0"/>
              </a:spcBef>
              <a:spcAft>
                <a:spcPts val="0"/>
              </a:spcAft>
              <a:buSzPts val="1400"/>
              <a:buFont typeface="Lexend Medium"/>
              <a:buNone/>
              <a:defRPr>
                <a:latin typeface="Lexend Medium"/>
                <a:ea typeface="Lexend Medium"/>
                <a:cs typeface="Lexend Medium"/>
                <a:sym typeface="Lexend Medium"/>
              </a:defRPr>
            </a:lvl5pPr>
            <a:lvl6pPr lvl="5">
              <a:spcBef>
                <a:spcPts val="0"/>
              </a:spcBef>
              <a:spcAft>
                <a:spcPts val="0"/>
              </a:spcAft>
              <a:buSzPts val="1400"/>
              <a:buFont typeface="Lexend Medium"/>
              <a:buNone/>
              <a:defRPr>
                <a:latin typeface="Lexend Medium"/>
                <a:ea typeface="Lexend Medium"/>
                <a:cs typeface="Lexend Medium"/>
                <a:sym typeface="Lexend Medium"/>
              </a:defRPr>
            </a:lvl6pPr>
            <a:lvl7pPr lvl="6">
              <a:spcBef>
                <a:spcPts val="0"/>
              </a:spcBef>
              <a:spcAft>
                <a:spcPts val="0"/>
              </a:spcAft>
              <a:buSzPts val="1400"/>
              <a:buFont typeface="Lexend Medium"/>
              <a:buNone/>
              <a:defRPr>
                <a:latin typeface="Lexend Medium"/>
                <a:ea typeface="Lexend Medium"/>
                <a:cs typeface="Lexend Medium"/>
                <a:sym typeface="Lexend Medium"/>
              </a:defRPr>
            </a:lvl7pPr>
            <a:lvl8pPr lvl="7">
              <a:spcBef>
                <a:spcPts val="0"/>
              </a:spcBef>
              <a:spcAft>
                <a:spcPts val="0"/>
              </a:spcAft>
              <a:buSzPts val="1400"/>
              <a:buFont typeface="Lexend Medium"/>
              <a:buNone/>
              <a:defRPr>
                <a:latin typeface="Lexend Medium"/>
                <a:ea typeface="Lexend Medium"/>
                <a:cs typeface="Lexend Medium"/>
                <a:sym typeface="Lexend Medium"/>
              </a:defRPr>
            </a:lvl8pPr>
            <a:lvl9pPr lvl="8">
              <a:spcBef>
                <a:spcPts val="0"/>
              </a:spcBef>
              <a:spcAft>
                <a:spcPts val="0"/>
              </a:spcAft>
              <a:buSzPts val="1400"/>
              <a:buFont typeface="Lexend Medium"/>
              <a:buNone/>
              <a:defRPr>
                <a:latin typeface="Lexend Medium"/>
                <a:ea typeface="Lexend Medium"/>
                <a:cs typeface="Lexend Medium"/>
                <a:sym typeface="Lexend Medium"/>
              </a:defRPr>
            </a:lvl9pPr>
          </a:lstStyle>
          <a:p/>
        </p:txBody>
      </p:sp>
      <p:sp>
        <p:nvSpPr>
          <p:cNvPr id="240" name="Google Shape;240;p15"/>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文字為主">
  <p:cSld name="TITLE_AND_BODY_1_4_2">
    <p:bg>
      <p:bgPr>
        <a:solidFill>
          <a:schemeClr val="dk1"/>
        </a:solidFill>
      </p:bgPr>
    </p:bg>
    <p:spTree>
      <p:nvGrpSpPr>
        <p:cNvPr id="241" name="Shape 241"/>
        <p:cNvGrpSpPr/>
        <p:nvPr/>
      </p:nvGrpSpPr>
      <p:grpSpPr>
        <a:xfrm>
          <a:off x="0" y="0"/>
          <a:ext cx="0" cy="0"/>
          <a:chOff x="0" y="0"/>
          <a:chExt cx="0" cy="0"/>
        </a:xfrm>
      </p:grpSpPr>
      <p:sp>
        <p:nvSpPr>
          <p:cNvPr id="242" name="Google Shape;242;p16"/>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Clr>
                <a:srgbClr val="FFFFFF"/>
              </a:buClr>
              <a:buSzPts val="2200"/>
              <a:buChar char="●"/>
              <a:defRPr>
                <a:solidFill>
                  <a:srgbClr val="FFFFFF"/>
                </a:solidFill>
              </a:defRPr>
            </a:lvl1pPr>
            <a:lvl2pPr indent="-355600" lvl="1" marL="914400" rtl="0">
              <a:spcBef>
                <a:spcPts val="1000"/>
              </a:spcBef>
              <a:spcAft>
                <a:spcPts val="0"/>
              </a:spcAft>
              <a:buClr>
                <a:srgbClr val="FFFFFF"/>
              </a:buClr>
              <a:buSzPts val="2000"/>
              <a:buChar char="○"/>
              <a:defRPr>
                <a:solidFill>
                  <a:srgbClr val="FFFFFF"/>
                </a:solidFill>
              </a:defRPr>
            </a:lvl2pPr>
            <a:lvl3pPr indent="-342900" lvl="2" marL="1371600" rtl="0">
              <a:spcBef>
                <a:spcPts val="0"/>
              </a:spcBef>
              <a:spcAft>
                <a:spcPts val="0"/>
              </a:spcAft>
              <a:buClr>
                <a:srgbClr val="FFFFFF"/>
              </a:buClr>
              <a:buSzPts val="1800"/>
              <a:buChar char="■"/>
              <a:defRPr>
                <a:solidFill>
                  <a:srgbClr val="FFFFFF"/>
                </a:solidFill>
              </a:defRPr>
            </a:lvl3pPr>
            <a:lvl4pPr indent="-330200" lvl="3" marL="1828800" rtl="0">
              <a:spcBef>
                <a:spcPts val="0"/>
              </a:spcBef>
              <a:spcAft>
                <a:spcPts val="0"/>
              </a:spcAft>
              <a:buClr>
                <a:srgbClr val="FFFFFF"/>
              </a:buClr>
              <a:buSzPts val="1600"/>
              <a:buChar char="●"/>
              <a:defRPr>
                <a:solidFill>
                  <a:srgbClr val="FFFFFF"/>
                </a:solidFill>
              </a:defRPr>
            </a:lvl4pPr>
            <a:lvl5pPr indent="-317500" lvl="4" marL="2286000" rtl="0">
              <a:spcBef>
                <a:spcPts val="0"/>
              </a:spcBef>
              <a:spcAft>
                <a:spcPts val="0"/>
              </a:spcAft>
              <a:buClr>
                <a:srgbClr val="FFFFFF"/>
              </a:buClr>
              <a:buSzPts val="1400"/>
              <a:buChar char="○"/>
              <a:defRPr>
                <a:solidFill>
                  <a:srgbClr val="FFFFFF"/>
                </a:solidFill>
              </a:defRPr>
            </a:lvl5pPr>
            <a:lvl6pPr indent="-317500" lvl="5" marL="2743200" rtl="0">
              <a:spcBef>
                <a:spcPts val="0"/>
              </a:spcBef>
              <a:spcAft>
                <a:spcPts val="0"/>
              </a:spcAft>
              <a:buClr>
                <a:srgbClr val="FFFFFF"/>
              </a:buClr>
              <a:buSzPts val="1400"/>
              <a:buChar char="■"/>
              <a:defRPr>
                <a:solidFill>
                  <a:srgbClr val="FFFFFF"/>
                </a:solidFill>
              </a:defRPr>
            </a:lvl6pPr>
            <a:lvl7pPr indent="-317500" lvl="6" marL="3200400" rtl="0">
              <a:spcBef>
                <a:spcPts val="0"/>
              </a:spcBef>
              <a:spcAft>
                <a:spcPts val="0"/>
              </a:spcAft>
              <a:buClr>
                <a:srgbClr val="FFFFFF"/>
              </a:buClr>
              <a:buSzPts val="1400"/>
              <a:buChar char="●"/>
              <a:defRPr>
                <a:solidFill>
                  <a:srgbClr val="FFFFFF"/>
                </a:solidFill>
              </a:defRPr>
            </a:lvl7pPr>
            <a:lvl8pPr indent="-317500" lvl="7" marL="3657600" rtl="0">
              <a:spcBef>
                <a:spcPts val="0"/>
              </a:spcBef>
              <a:spcAft>
                <a:spcPts val="0"/>
              </a:spcAft>
              <a:buClr>
                <a:srgbClr val="FFFFFF"/>
              </a:buClr>
              <a:buSzPts val="1400"/>
              <a:buChar char="○"/>
              <a:defRPr>
                <a:solidFill>
                  <a:srgbClr val="FFFFFF"/>
                </a:solidFill>
              </a:defRPr>
            </a:lvl8pPr>
            <a:lvl9pPr indent="-317500" lvl="8" marL="4114800" rtl="0">
              <a:spcBef>
                <a:spcPts val="0"/>
              </a:spcBef>
              <a:spcAft>
                <a:spcPts val="0"/>
              </a:spcAft>
              <a:buClr>
                <a:srgbClr val="FFFFFF"/>
              </a:buClr>
              <a:buSzPts val="1400"/>
              <a:buChar char="■"/>
              <a:defRPr>
                <a:solidFill>
                  <a:srgbClr val="FFFFFF"/>
                </a:solidFill>
              </a:defRPr>
            </a:lvl9pPr>
          </a:lstStyle>
          <a:p/>
        </p:txBody>
      </p:sp>
      <p:sp>
        <p:nvSpPr>
          <p:cNvPr id="243" name="Google Shape;243;p16"/>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rtl="0" algn="ctr">
              <a:spcBef>
                <a:spcPts val="0"/>
              </a:spcBef>
              <a:spcAft>
                <a:spcPts val="0"/>
              </a:spcAft>
              <a:buClr>
                <a:srgbClr val="FFFFFF"/>
              </a:buClr>
              <a:buSzPts val="3200"/>
              <a:buNone/>
              <a:defRPr sz="3200">
                <a:solidFill>
                  <a:srgbClr val="FFFFFF"/>
                </a:solidFill>
              </a:defRPr>
            </a:lvl1pPr>
            <a:lvl2pPr lvl="1" rtl="0" algn="l">
              <a:spcBef>
                <a:spcPts val="0"/>
              </a:spcBef>
              <a:spcAft>
                <a:spcPts val="0"/>
              </a:spcAft>
              <a:buClr>
                <a:srgbClr val="FFFFFF"/>
              </a:buClr>
              <a:buSzPts val="3200"/>
              <a:buNone/>
              <a:defRPr>
                <a:solidFill>
                  <a:srgbClr val="FFFFFF"/>
                </a:solidFill>
              </a:defRPr>
            </a:lvl2pPr>
            <a:lvl3pPr lvl="2" rtl="0" algn="l">
              <a:spcBef>
                <a:spcPts val="0"/>
              </a:spcBef>
              <a:spcAft>
                <a:spcPts val="0"/>
              </a:spcAft>
              <a:buClr>
                <a:srgbClr val="FFFFFF"/>
              </a:buClr>
              <a:buSzPts val="3200"/>
              <a:buNone/>
              <a:defRPr>
                <a:solidFill>
                  <a:srgbClr val="FFFFFF"/>
                </a:solidFill>
              </a:defRPr>
            </a:lvl3pPr>
            <a:lvl4pPr lvl="3" rtl="0" algn="l">
              <a:spcBef>
                <a:spcPts val="0"/>
              </a:spcBef>
              <a:spcAft>
                <a:spcPts val="0"/>
              </a:spcAft>
              <a:buClr>
                <a:srgbClr val="FFFFFF"/>
              </a:buClr>
              <a:buSzPts val="3200"/>
              <a:buNone/>
              <a:defRPr>
                <a:solidFill>
                  <a:srgbClr val="FFFFFF"/>
                </a:solidFill>
              </a:defRPr>
            </a:lvl4pPr>
            <a:lvl5pPr lvl="4" rtl="0" algn="l">
              <a:spcBef>
                <a:spcPts val="0"/>
              </a:spcBef>
              <a:spcAft>
                <a:spcPts val="0"/>
              </a:spcAft>
              <a:buClr>
                <a:srgbClr val="FFFFFF"/>
              </a:buClr>
              <a:buSzPts val="3200"/>
              <a:buNone/>
              <a:defRPr>
                <a:solidFill>
                  <a:srgbClr val="FFFFFF"/>
                </a:solidFill>
              </a:defRPr>
            </a:lvl5pPr>
            <a:lvl6pPr lvl="5" rtl="0" algn="l">
              <a:spcBef>
                <a:spcPts val="0"/>
              </a:spcBef>
              <a:spcAft>
                <a:spcPts val="0"/>
              </a:spcAft>
              <a:buClr>
                <a:srgbClr val="FFFFFF"/>
              </a:buClr>
              <a:buSzPts val="3200"/>
              <a:buNone/>
              <a:defRPr>
                <a:solidFill>
                  <a:srgbClr val="FFFFFF"/>
                </a:solidFill>
              </a:defRPr>
            </a:lvl6pPr>
            <a:lvl7pPr lvl="6" rtl="0" algn="l">
              <a:spcBef>
                <a:spcPts val="0"/>
              </a:spcBef>
              <a:spcAft>
                <a:spcPts val="0"/>
              </a:spcAft>
              <a:buClr>
                <a:srgbClr val="FFFFFF"/>
              </a:buClr>
              <a:buSzPts val="3200"/>
              <a:buNone/>
              <a:defRPr>
                <a:solidFill>
                  <a:srgbClr val="FFFFFF"/>
                </a:solidFill>
              </a:defRPr>
            </a:lvl7pPr>
            <a:lvl8pPr lvl="7" rtl="0" algn="l">
              <a:spcBef>
                <a:spcPts val="0"/>
              </a:spcBef>
              <a:spcAft>
                <a:spcPts val="0"/>
              </a:spcAft>
              <a:buClr>
                <a:srgbClr val="FFFFFF"/>
              </a:buClr>
              <a:buSzPts val="3200"/>
              <a:buNone/>
              <a:defRPr>
                <a:solidFill>
                  <a:srgbClr val="FFFFFF"/>
                </a:solidFill>
              </a:defRPr>
            </a:lvl8pPr>
            <a:lvl9pPr lvl="8" rtl="0" algn="l">
              <a:spcBef>
                <a:spcPts val="0"/>
              </a:spcBef>
              <a:spcAft>
                <a:spcPts val="0"/>
              </a:spcAft>
              <a:buClr>
                <a:srgbClr val="FFFFFF"/>
              </a:buClr>
              <a:buSzPts val="3200"/>
              <a:buNone/>
              <a:defRPr>
                <a:solidFill>
                  <a:srgbClr val="FFFFFF"/>
                </a:solidFill>
              </a:defRPr>
            </a:lvl9pPr>
          </a:lstStyle>
          <a:p/>
        </p:txBody>
      </p:sp>
      <p:sp>
        <p:nvSpPr>
          <p:cNvPr id="244" name="Google Shape;244;p16"/>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6"/>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6"/>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48" name="Google Shape;248;p1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D9D9D9"/>
              </a:buClr>
              <a:buSzPts val="1000"/>
              <a:buChar char="●"/>
              <a:defRPr sz="1000">
                <a:solidFill>
                  <a:srgbClr val="D9D9D9"/>
                </a:solidFill>
              </a:defRPr>
            </a:lvl1pPr>
            <a:lvl2pPr indent="-292100" lvl="1" marL="914400" rtl="0" algn="r">
              <a:lnSpc>
                <a:spcPct val="100000"/>
              </a:lnSpc>
              <a:spcBef>
                <a:spcPts val="0"/>
              </a:spcBef>
              <a:spcAft>
                <a:spcPts val="0"/>
              </a:spcAft>
              <a:buClr>
                <a:srgbClr val="D9D9D9"/>
              </a:buClr>
              <a:buSzPts val="1000"/>
              <a:buChar char="○"/>
              <a:defRPr sz="1000">
                <a:solidFill>
                  <a:srgbClr val="D9D9D9"/>
                </a:solidFill>
              </a:defRPr>
            </a:lvl2pPr>
            <a:lvl3pPr indent="-292100" lvl="2" marL="1371600" rtl="0" algn="r">
              <a:lnSpc>
                <a:spcPct val="100000"/>
              </a:lnSpc>
              <a:spcBef>
                <a:spcPts val="0"/>
              </a:spcBef>
              <a:spcAft>
                <a:spcPts val="0"/>
              </a:spcAft>
              <a:buClr>
                <a:srgbClr val="D9D9D9"/>
              </a:buClr>
              <a:buSzPts val="1000"/>
              <a:buChar char="■"/>
              <a:defRPr sz="1000">
                <a:solidFill>
                  <a:srgbClr val="D9D9D9"/>
                </a:solidFill>
              </a:defRPr>
            </a:lvl3pPr>
            <a:lvl4pPr indent="-292100" lvl="3" marL="1828800" rtl="0" algn="r">
              <a:lnSpc>
                <a:spcPct val="100000"/>
              </a:lnSpc>
              <a:spcBef>
                <a:spcPts val="0"/>
              </a:spcBef>
              <a:spcAft>
                <a:spcPts val="0"/>
              </a:spcAft>
              <a:buClr>
                <a:srgbClr val="D9D9D9"/>
              </a:buClr>
              <a:buSzPts val="1000"/>
              <a:buChar char="●"/>
              <a:defRPr sz="1000">
                <a:solidFill>
                  <a:srgbClr val="D9D9D9"/>
                </a:solidFill>
              </a:defRPr>
            </a:lvl4pPr>
            <a:lvl5pPr indent="-292100" lvl="4" marL="2286000" rtl="0" algn="r">
              <a:lnSpc>
                <a:spcPct val="100000"/>
              </a:lnSpc>
              <a:spcBef>
                <a:spcPts val="0"/>
              </a:spcBef>
              <a:spcAft>
                <a:spcPts val="0"/>
              </a:spcAft>
              <a:buClr>
                <a:srgbClr val="D9D9D9"/>
              </a:buClr>
              <a:buSzPts val="1000"/>
              <a:buChar char="○"/>
              <a:defRPr sz="1000">
                <a:solidFill>
                  <a:srgbClr val="D9D9D9"/>
                </a:solidFill>
              </a:defRPr>
            </a:lvl5pPr>
            <a:lvl6pPr indent="-292100" lvl="5" marL="2743200" rtl="0" algn="r">
              <a:lnSpc>
                <a:spcPct val="100000"/>
              </a:lnSpc>
              <a:spcBef>
                <a:spcPts val="0"/>
              </a:spcBef>
              <a:spcAft>
                <a:spcPts val="0"/>
              </a:spcAft>
              <a:buClr>
                <a:srgbClr val="D9D9D9"/>
              </a:buClr>
              <a:buSzPts val="1000"/>
              <a:buChar char="■"/>
              <a:defRPr sz="1000">
                <a:solidFill>
                  <a:srgbClr val="D9D9D9"/>
                </a:solidFill>
              </a:defRPr>
            </a:lvl6pPr>
            <a:lvl7pPr indent="-292100" lvl="6" marL="3200400" rtl="0" algn="r">
              <a:lnSpc>
                <a:spcPct val="100000"/>
              </a:lnSpc>
              <a:spcBef>
                <a:spcPts val="0"/>
              </a:spcBef>
              <a:spcAft>
                <a:spcPts val="0"/>
              </a:spcAft>
              <a:buClr>
                <a:srgbClr val="D9D9D9"/>
              </a:buClr>
              <a:buSzPts val="1000"/>
              <a:buChar char="●"/>
              <a:defRPr sz="1000">
                <a:solidFill>
                  <a:srgbClr val="D9D9D9"/>
                </a:solidFill>
              </a:defRPr>
            </a:lvl7pPr>
            <a:lvl8pPr indent="-292100" lvl="7" marL="3657600" rtl="0" algn="r">
              <a:lnSpc>
                <a:spcPct val="100000"/>
              </a:lnSpc>
              <a:spcBef>
                <a:spcPts val="0"/>
              </a:spcBef>
              <a:spcAft>
                <a:spcPts val="0"/>
              </a:spcAft>
              <a:buClr>
                <a:srgbClr val="D9D9D9"/>
              </a:buClr>
              <a:buSzPts val="1000"/>
              <a:buChar char="○"/>
              <a:defRPr sz="1000">
                <a:solidFill>
                  <a:srgbClr val="D9D9D9"/>
                </a:solidFill>
              </a:defRPr>
            </a:lvl8pPr>
            <a:lvl9pPr indent="-292100" lvl="8" marL="4114800" rtl="0" algn="r">
              <a:lnSpc>
                <a:spcPct val="100000"/>
              </a:lnSpc>
              <a:spcBef>
                <a:spcPts val="0"/>
              </a:spcBef>
              <a:spcAft>
                <a:spcPts val="0"/>
              </a:spcAft>
              <a:buClr>
                <a:srgbClr val="D9D9D9"/>
              </a:buClr>
              <a:buSzPts val="1000"/>
              <a:buChar char="■"/>
              <a:defRPr sz="1000">
                <a:solidFill>
                  <a:srgbClr val="D9D9D9"/>
                </a:solidFill>
              </a:defRPr>
            </a:lvl9pPr>
          </a:lstStyle>
          <a:p/>
        </p:txBody>
      </p:sp>
      <p:sp>
        <p:nvSpPr>
          <p:cNvPr id="249" name="Google Shape;249;p16"/>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白底大字">
  <p:cSld name="TITLE_AND_BODY_1_4_1">
    <p:spTree>
      <p:nvGrpSpPr>
        <p:cNvPr id="250" name="Shape 250"/>
        <p:cNvGrpSpPr/>
        <p:nvPr/>
      </p:nvGrpSpPr>
      <p:grpSpPr>
        <a:xfrm>
          <a:off x="0" y="0"/>
          <a:ext cx="0" cy="0"/>
          <a:chOff x="0" y="0"/>
          <a:chExt cx="0" cy="0"/>
        </a:xfrm>
      </p:grpSpPr>
      <p:sp>
        <p:nvSpPr>
          <p:cNvPr id="251" name="Google Shape;251;p17"/>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7"/>
          <p:cNvSpPr txBox="1"/>
          <p:nvPr>
            <p:ph idx="1" type="body"/>
          </p:nvPr>
        </p:nvSpPr>
        <p:spPr>
          <a:xfrm>
            <a:off x="715550" y="643598"/>
            <a:ext cx="7713000" cy="2473500"/>
          </a:xfrm>
          <a:prstGeom prst="rect">
            <a:avLst/>
          </a:prstGeom>
        </p:spPr>
        <p:txBody>
          <a:bodyPr anchorCtr="0" anchor="b" bIns="91425" lIns="91425" spcFirstLastPara="1" rIns="91425" wrap="square" tIns="91425">
            <a:noAutofit/>
          </a:bodyPr>
          <a:lstStyle>
            <a:lvl1pPr indent="-457200" lvl="0" marL="457200" rtl="0" algn="ctr">
              <a:spcBef>
                <a:spcPts val="1000"/>
              </a:spcBef>
              <a:spcAft>
                <a:spcPts val="0"/>
              </a:spcAft>
              <a:buSzPts val="3600"/>
              <a:buChar char="●"/>
              <a:defRPr sz="3600"/>
            </a:lvl1pPr>
            <a:lvl2pPr indent="-355600" lvl="1" marL="914400" rtl="0" algn="ctr">
              <a:spcBef>
                <a:spcPts val="1000"/>
              </a:spcBef>
              <a:spcAft>
                <a:spcPts val="0"/>
              </a:spcAft>
              <a:buSzPts val="2000"/>
              <a:buChar char="○"/>
              <a:defRPr/>
            </a:lvl2pPr>
            <a:lvl3pPr indent="-342900" lvl="2" marL="1371600" rtl="0" algn="ctr">
              <a:spcBef>
                <a:spcPts val="0"/>
              </a:spcBef>
              <a:spcAft>
                <a:spcPts val="0"/>
              </a:spcAft>
              <a:buSzPts val="1800"/>
              <a:buChar char="■"/>
              <a:defRPr/>
            </a:lvl3pPr>
            <a:lvl4pPr indent="-330200" lvl="3" marL="1828800" rtl="0" algn="ctr">
              <a:spcBef>
                <a:spcPts val="0"/>
              </a:spcBef>
              <a:spcAft>
                <a:spcPts val="0"/>
              </a:spcAft>
              <a:buSzPts val="16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253" name="Google Shape;253;p17"/>
          <p:cNvSpPr txBox="1"/>
          <p:nvPr>
            <p:ph type="title"/>
          </p:nvPr>
        </p:nvSpPr>
        <p:spPr>
          <a:xfrm>
            <a:off x="715550" y="3117154"/>
            <a:ext cx="7713000" cy="950700"/>
          </a:xfrm>
          <a:prstGeom prst="rect">
            <a:avLst/>
          </a:prstGeom>
        </p:spPr>
        <p:txBody>
          <a:bodyPr anchorCtr="0" anchor="t" bIns="91425" lIns="91425" spcFirstLastPara="1" rIns="91425" wrap="square" tIns="0">
            <a:noAutofit/>
          </a:bodyPr>
          <a:lstStyle>
            <a:lvl1pPr lvl="0" rtl="0" algn="ctr">
              <a:spcBef>
                <a:spcPts val="0"/>
              </a:spcBef>
              <a:spcAft>
                <a:spcPts val="0"/>
              </a:spcAft>
              <a:buSzPts val="7200"/>
              <a:buNone/>
              <a:defRPr sz="7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54" name="Google Shape;254;p17"/>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7"/>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7"/>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58" name="Google Shape;258;p1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259" name="Google Shape;259;p17"/>
          <p:cNvSpPr txBox="1"/>
          <p:nvPr>
            <p:ph idx="3" type="body"/>
          </p:nvPr>
        </p:nvSpPr>
        <p:spPr>
          <a:xfrm>
            <a:off x="715550" y="3929198"/>
            <a:ext cx="7713000" cy="2473500"/>
          </a:xfrm>
          <a:prstGeom prst="rect">
            <a:avLst/>
          </a:prstGeom>
        </p:spPr>
        <p:txBody>
          <a:bodyPr anchorCtr="0" anchor="t" bIns="91425" lIns="91425" spcFirstLastPara="1" rIns="91425" wrap="square" tIns="91425">
            <a:noAutofit/>
          </a:bodyPr>
          <a:lstStyle>
            <a:lvl1pPr indent="-457200" lvl="0" marL="457200" rtl="0" algn="ctr">
              <a:spcBef>
                <a:spcPts val="1000"/>
              </a:spcBef>
              <a:spcAft>
                <a:spcPts val="0"/>
              </a:spcAft>
              <a:buSzPts val="3600"/>
              <a:buChar char="●"/>
              <a:defRPr sz="3600"/>
            </a:lvl1pPr>
            <a:lvl2pPr indent="-355600" lvl="1" marL="914400" rtl="0" algn="ctr">
              <a:spcBef>
                <a:spcPts val="1000"/>
              </a:spcBef>
              <a:spcAft>
                <a:spcPts val="0"/>
              </a:spcAft>
              <a:buSzPts val="2000"/>
              <a:buChar char="○"/>
              <a:defRPr/>
            </a:lvl2pPr>
            <a:lvl3pPr indent="-342900" lvl="2" marL="1371600" rtl="0" algn="ctr">
              <a:spcBef>
                <a:spcPts val="0"/>
              </a:spcBef>
              <a:spcAft>
                <a:spcPts val="0"/>
              </a:spcAft>
              <a:buSzPts val="1800"/>
              <a:buChar char="■"/>
              <a:defRPr/>
            </a:lvl3pPr>
            <a:lvl4pPr indent="-330200" lvl="3" marL="1828800" rtl="0" algn="ctr">
              <a:spcBef>
                <a:spcPts val="0"/>
              </a:spcBef>
              <a:spcAft>
                <a:spcPts val="0"/>
              </a:spcAft>
              <a:buSzPts val="16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260" name="Google Shape;260;p17"/>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大字">
  <p:cSld name="BIG_NUMBER_1_1">
    <p:bg>
      <p:bgPr>
        <a:solidFill>
          <a:schemeClr val="dk1"/>
        </a:solidFill>
      </p:bgPr>
    </p:bg>
    <p:spTree>
      <p:nvGrpSpPr>
        <p:cNvPr id="261" name="Shape 261"/>
        <p:cNvGrpSpPr/>
        <p:nvPr/>
      </p:nvGrpSpPr>
      <p:grpSpPr>
        <a:xfrm>
          <a:off x="0" y="0"/>
          <a:ext cx="0" cy="0"/>
          <a:chOff x="0" y="0"/>
          <a:chExt cx="0" cy="0"/>
        </a:xfrm>
      </p:grpSpPr>
      <p:sp>
        <p:nvSpPr>
          <p:cNvPr id="262" name="Google Shape;262;p18"/>
          <p:cNvSpPr txBox="1"/>
          <p:nvPr>
            <p:ph hasCustomPrompt="1" type="title"/>
          </p:nvPr>
        </p:nvSpPr>
        <p:spPr>
          <a:xfrm>
            <a:off x="1107050" y="2049075"/>
            <a:ext cx="6930000" cy="2304000"/>
          </a:xfrm>
          <a:prstGeom prst="rect">
            <a:avLst/>
          </a:prstGeom>
        </p:spPr>
        <p:txBody>
          <a:bodyPr anchorCtr="0" anchor="ctr" bIns="91425" lIns="91425" spcFirstLastPara="1" rIns="91425" wrap="square" tIns="0">
            <a:noAutofit/>
          </a:bodyPr>
          <a:lstStyle>
            <a:lvl1pPr lvl="0" rtl="0" algn="ctr">
              <a:spcBef>
                <a:spcPts val="0"/>
              </a:spcBef>
              <a:spcAft>
                <a:spcPts val="0"/>
              </a:spcAft>
              <a:buClr>
                <a:schemeClr val="accent6"/>
              </a:buClr>
              <a:buSzPts val="5200"/>
              <a:buNone/>
              <a:defRPr sz="5200">
                <a:solidFill>
                  <a:schemeClr val="accent6"/>
                </a:solidFill>
              </a:defRPr>
            </a:lvl1pPr>
            <a:lvl2pPr lvl="1" rtl="0" algn="ctr">
              <a:spcBef>
                <a:spcPts val="0"/>
              </a:spcBef>
              <a:spcAft>
                <a:spcPts val="0"/>
              </a:spcAft>
              <a:buClr>
                <a:schemeClr val="accent6"/>
              </a:buClr>
              <a:buSzPts val="5200"/>
              <a:buNone/>
              <a:defRPr sz="5200">
                <a:solidFill>
                  <a:schemeClr val="accent6"/>
                </a:solidFill>
              </a:defRPr>
            </a:lvl2pPr>
            <a:lvl3pPr lvl="2" rtl="0" algn="ctr">
              <a:spcBef>
                <a:spcPts val="0"/>
              </a:spcBef>
              <a:spcAft>
                <a:spcPts val="0"/>
              </a:spcAft>
              <a:buClr>
                <a:schemeClr val="accent6"/>
              </a:buClr>
              <a:buSzPts val="5200"/>
              <a:buNone/>
              <a:defRPr sz="5200">
                <a:solidFill>
                  <a:schemeClr val="accent6"/>
                </a:solidFill>
              </a:defRPr>
            </a:lvl3pPr>
            <a:lvl4pPr lvl="3" rtl="0" algn="ctr">
              <a:spcBef>
                <a:spcPts val="0"/>
              </a:spcBef>
              <a:spcAft>
                <a:spcPts val="0"/>
              </a:spcAft>
              <a:buClr>
                <a:schemeClr val="accent6"/>
              </a:buClr>
              <a:buSzPts val="5200"/>
              <a:buNone/>
              <a:defRPr sz="5200">
                <a:solidFill>
                  <a:schemeClr val="accent6"/>
                </a:solidFill>
              </a:defRPr>
            </a:lvl4pPr>
            <a:lvl5pPr lvl="4" rtl="0" algn="ctr">
              <a:spcBef>
                <a:spcPts val="0"/>
              </a:spcBef>
              <a:spcAft>
                <a:spcPts val="0"/>
              </a:spcAft>
              <a:buClr>
                <a:schemeClr val="accent6"/>
              </a:buClr>
              <a:buSzPts val="5200"/>
              <a:buNone/>
              <a:defRPr sz="5200">
                <a:solidFill>
                  <a:schemeClr val="accent6"/>
                </a:solidFill>
              </a:defRPr>
            </a:lvl5pPr>
            <a:lvl6pPr lvl="5" rtl="0" algn="ctr">
              <a:spcBef>
                <a:spcPts val="0"/>
              </a:spcBef>
              <a:spcAft>
                <a:spcPts val="0"/>
              </a:spcAft>
              <a:buClr>
                <a:schemeClr val="accent6"/>
              </a:buClr>
              <a:buSzPts val="5200"/>
              <a:buNone/>
              <a:defRPr sz="5200">
                <a:solidFill>
                  <a:schemeClr val="accent6"/>
                </a:solidFill>
              </a:defRPr>
            </a:lvl6pPr>
            <a:lvl7pPr lvl="6" rtl="0" algn="ctr">
              <a:spcBef>
                <a:spcPts val="0"/>
              </a:spcBef>
              <a:spcAft>
                <a:spcPts val="0"/>
              </a:spcAft>
              <a:buClr>
                <a:schemeClr val="accent6"/>
              </a:buClr>
              <a:buSzPts val="5200"/>
              <a:buNone/>
              <a:defRPr sz="5200">
                <a:solidFill>
                  <a:schemeClr val="accent6"/>
                </a:solidFill>
              </a:defRPr>
            </a:lvl7pPr>
            <a:lvl8pPr lvl="7" rtl="0" algn="ctr">
              <a:spcBef>
                <a:spcPts val="0"/>
              </a:spcBef>
              <a:spcAft>
                <a:spcPts val="0"/>
              </a:spcAft>
              <a:buClr>
                <a:schemeClr val="accent6"/>
              </a:buClr>
              <a:buSzPts val="5200"/>
              <a:buNone/>
              <a:defRPr sz="5200">
                <a:solidFill>
                  <a:schemeClr val="accent6"/>
                </a:solidFill>
              </a:defRPr>
            </a:lvl8pPr>
            <a:lvl9pPr lvl="8" rtl="0" algn="ctr">
              <a:spcBef>
                <a:spcPts val="0"/>
              </a:spcBef>
              <a:spcAft>
                <a:spcPts val="0"/>
              </a:spcAft>
              <a:buClr>
                <a:schemeClr val="accent6"/>
              </a:buClr>
              <a:buSzPts val="5200"/>
              <a:buNone/>
              <a:defRPr sz="5200">
                <a:solidFill>
                  <a:schemeClr val="accent6"/>
                </a:solidFill>
              </a:defRPr>
            </a:lvl9pPr>
          </a:lstStyle>
          <a:p>
            <a:r>
              <a:t>xx%</a:t>
            </a:r>
          </a:p>
        </p:txBody>
      </p:sp>
      <p:sp>
        <p:nvSpPr>
          <p:cNvPr id="263" name="Google Shape;263;p18"/>
          <p:cNvSpPr txBox="1"/>
          <p:nvPr>
            <p:ph idx="1" type="subTitle"/>
          </p:nvPr>
        </p:nvSpPr>
        <p:spPr>
          <a:xfrm>
            <a:off x="2216400" y="4352917"/>
            <a:ext cx="4711200" cy="456000"/>
          </a:xfrm>
          <a:prstGeom prst="rect">
            <a:avLst/>
          </a:prstGeom>
        </p:spPr>
        <p:txBody>
          <a:bodyPr anchorCtr="0" anchor="t" bIns="91425" lIns="91425" spcFirstLastPara="1" rIns="91425" wrap="square" tIns="91425">
            <a:noAutofit/>
          </a:bodyPr>
          <a:lstStyle>
            <a:lvl1pPr lvl="0" rtl="0" algn="ctr">
              <a:lnSpc>
                <a:spcPct val="100000"/>
              </a:lnSpc>
              <a:spcBef>
                <a:spcPts val="1000"/>
              </a:spcBef>
              <a:spcAft>
                <a:spcPts val="0"/>
              </a:spcAft>
              <a:buSzPts val="2200"/>
              <a:buNone/>
              <a:defRPr sz="1600"/>
            </a:lvl1pPr>
            <a:lvl2pPr lvl="1" rtl="0">
              <a:spcBef>
                <a:spcPts val="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4" name="Google Shape;264;p18"/>
          <p:cNvSpPr txBox="1"/>
          <p:nvPr>
            <p:ph idx="2" type="subTitle"/>
          </p:nvPr>
        </p:nvSpPr>
        <p:spPr>
          <a:xfrm>
            <a:off x="611675" y="463717"/>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265" name="Google Shape;265;p18"/>
          <p:cNvGrpSpPr/>
          <p:nvPr/>
        </p:nvGrpSpPr>
        <p:grpSpPr>
          <a:xfrm>
            <a:off x="2143296" y="319664"/>
            <a:ext cx="5955157" cy="483582"/>
            <a:chOff x="2143296" y="651793"/>
            <a:chExt cx="5955157" cy="362696"/>
          </a:xfrm>
        </p:grpSpPr>
        <p:cxnSp>
          <p:nvCxnSpPr>
            <p:cNvPr id="266" name="Google Shape;266;p18"/>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267" name="Google Shape;267;p18"/>
            <p:cNvGrpSpPr/>
            <p:nvPr/>
          </p:nvGrpSpPr>
          <p:grpSpPr>
            <a:xfrm rot="-5400000">
              <a:off x="7826311" y="742347"/>
              <a:ext cx="362696" cy="181588"/>
              <a:chOff x="5733900" y="3128019"/>
              <a:chExt cx="1376978" cy="689400"/>
            </a:xfrm>
          </p:grpSpPr>
          <p:sp>
            <p:nvSpPr>
              <p:cNvPr id="268" name="Google Shape;268;p18"/>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8"/>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70" name="Google Shape;270;p18"/>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8"/>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8"/>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74" name="Google Shape;274;p1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1pPr>
            <a:lvl2pPr lvl="1"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2pPr>
            <a:lvl3pPr lvl="2"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3pPr>
            <a:lvl4pPr lvl="3"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4pPr>
            <a:lvl5pPr lvl="4"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5pPr>
            <a:lvl6pPr lvl="5"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6pPr>
            <a:lvl7pPr lvl="6"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7pPr>
            <a:lvl8pPr lvl="7"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8pPr>
            <a:lvl9pPr lvl="8"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空白" type="blank">
  <p:cSld name="BLANK">
    <p:bg>
      <p:bgPr>
        <a:noFill/>
      </p:bgPr>
    </p:bg>
    <p:spTree>
      <p:nvGrpSpPr>
        <p:cNvPr id="275" name="Shape 275"/>
        <p:cNvGrpSpPr/>
        <p:nvPr/>
      </p:nvGrpSpPr>
      <p:grpSpPr>
        <a:xfrm>
          <a:off x="0" y="0"/>
          <a:ext cx="0" cy="0"/>
          <a:chOff x="0" y="0"/>
          <a:chExt cx="0" cy="0"/>
        </a:xfrm>
      </p:grpSpPr>
      <p:sp>
        <p:nvSpPr>
          <p:cNvPr id="276" name="Google Shape;276;p19"/>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9"/>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9"/>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空白 簡化">
  <p:cSld name="BLANK_1">
    <p:bg>
      <p:bgPr>
        <a:noFill/>
      </p:bgPr>
    </p:bg>
    <p:spTree>
      <p:nvGrpSpPr>
        <p:cNvPr id="280" name="Shape 280"/>
        <p:cNvGrpSpPr/>
        <p:nvPr/>
      </p:nvGrpSpPr>
      <p:grpSpPr>
        <a:xfrm>
          <a:off x="0" y="0"/>
          <a:ext cx="0" cy="0"/>
          <a:chOff x="0" y="0"/>
          <a:chExt cx="0" cy="0"/>
        </a:xfrm>
      </p:grpSpPr>
      <p:sp>
        <p:nvSpPr>
          <p:cNvPr id="281" name="Google Shape;281;p20"/>
          <p:cNvSpPr txBox="1"/>
          <p:nvPr/>
        </p:nvSpPr>
        <p:spPr>
          <a:xfrm>
            <a:off x="8556784" y="6333134"/>
            <a:ext cx="548700" cy="525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sz="1300">
                <a:solidFill>
                  <a:srgbClr val="000000"/>
                </a:solidFill>
                <a:latin typeface="Lexend Light"/>
                <a:ea typeface="Lexend Light"/>
                <a:cs typeface="Lexend Light"/>
                <a:sym typeface="Lexend Light"/>
              </a:rPr>
              <a:t>‹#›</a:t>
            </a:fld>
            <a:endParaRPr sz="1300">
              <a:solidFill>
                <a:srgbClr val="000000"/>
              </a:solidFill>
              <a:latin typeface="Lexend Light"/>
              <a:ea typeface="Lexend Light"/>
              <a:cs typeface="Lexend Light"/>
              <a:sym typeface="Lexend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 章節h2">
  <p:cSld name="TITLE_2_1_1_1">
    <p:bg>
      <p:bgPr>
        <a:solidFill>
          <a:srgbClr val="FFFFFF"/>
        </a:solidFill>
      </p:bgPr>
    </p:bg>
    <p:spTree>
      <p:nvGrpSpPr>
        <p:cNvPr id="16" name="Shape 16"/>
        <p:cNvGrpSpPr/>
        <p:nvPr/>
      </p:nvGrpSpPr>
      <p:grpSpPr>
        <a:xfrm>
          <a:off x="0" y="0"/>
          <a:ext cx="0" cy="0"/>
          <a:chOff x="0" y="0"/>
          <a:chExt cx="0" cy="0"/>
        </a:xfrm>
      </p:grpSpPr>
      <p:pic>
        <p:nvPicPr>
          <p:cNvPr id="17" name="Google Shape;17;p3"/>
          <p:cNvPicPr preferRelativeResize="0"/>
          <p:nvPr/>
        </p:nvPicPr>
        <p:blipFill rotWithShape="1">
          <a:blip r:embed="rId2">
            <a:alphaModFix amt="45000"/>
          </a:blip>
          <a:srcRect b="0" l="6816" r="57588" t="0"/>
          <a:stretch/>
        </p:blipFill>
        <p:spPr>
          <a:xfrm>
            <a:off x="0" y="0"/>
            <a:ext cx="4347600" cy="6858000"/>
          </a:xfrm>
          <a:prstGeom prst="rect">
            <a:avLst/>
          </a:prstGeom>
          <a:noFill/>
          <a:ln>
            <a:noFill/>
          </a:ln>
        </p:spPr>
      </p:pic>
      <p:sp>
        <p:nvSpPr>
          <p:cNvPr id="18" name="Google Shape;18;p3"/>
          <p:cNvSpPr txBox="1"/>
          <p:nvPr>
            <p:ph type="title"/>
          </p:nvPr>
        </p:nvSpPr>
        <p:spPr>
          <a:xfrm>
            <a:off x="469500" y="1877475"/>
            <a:ext cx="3878100" cy="733200"/>
          </a:xfrm>
          <a:prstGeom prst="rect">
            <a:avLst/>
          </a:prstGeom>
        </p:spPr>
        <p:txBody>
          <a:bodyPr anchorCtr="0" anchor="b" bIns="91425" lIns="91425" spcFirstLastPara="1" rIns="91425" wrap="square" tIns="0">
            <a:noAutofit/>
          </a:bodyPr>
          <a:lstStyle>
            <a:lvl1pPr lvl="0" rtl="0">
              <a:spcBef>
                <a:spcPts val="0"/>
              </a:spcBef>
              <a:spcAft>
                <a:spcPts val="0"/>
              </a:spcAft>
              <a:buClr>
                <a:srgbClr val="000000"/>
              </a:buClr>
              <a:buSzPts val="4000"/>
              <a:buNone/>
              <a:defRPr sz="4000">
                <a:solidFill>
                  <a:srgbClr val="000000"/>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9" name="Google Shape;19;p3"/>
          <p:cNvSpPr/>
          <p:nvPr/>
        </p:nvSpPr>
        <p:spPr>
          <a:xfrm>
            <a:off x="4347600" y="0"/>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4" name="Google Shape;24;p3"/>
          <p:cNvSpPr txBox="1"/>
          <p:nvPr>
            <p:ph idx="1" type="subTitle"/>
          </p:nvPr>
        </p:nvSpPr>
        <p:spPr>
          <a:xfrm>
            <a:off x="451975" y="2659750"/>
            <a:ext cx="3878100" cy="3238200"/>
          </a:xfrm>
          <a:prstGeom prst="rect">
            <a:avLst/>
          </a:prstGeom>
        </p:spPr>
        <p:txBody>
          <a:bodyPr anchorCtr="0" anchor="t" bIns="91425" lIns="91425" spcFirstLastPara="1" rIns="91425" wrap="square" tIns="91425">
            <a:noAutofit/>
          </a:bodyPr>
          <a:lstStyle>
            <a:lvl1pPr lvl="0" rtl="0">
              <a:spcBef>
                <a:spcPts val="1000"/>
              </a:spcBef>
              <a:spcAft>
                <a:spcPts val="0"/>
              </a:spcAft>
              <a:buSzPts val="2200"/>
              <a:buNone/>
              <a:defRPr/>
            </a:lvl1pPr>
            <a:lvl2pPr lvl="1" rtl="0">
              <a:spcBef>
                <a:spcPts val="100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 name="Google Shape;25;p3"/>
          <p:cNvSpPr txBox="1"/>
          <p:nvPr>
            <p:ph idx="2" type="title"/>
          </p:nvPr>
        </p:nvSpPr>
        <p:spPr>
          <a:xfrm>
            <a:off x="4815513" y="1877475"/>
            <a:ext cx="3878100" cy="733200"/>
          </a:xfrm>
          <a:prstGeom prst="rect">
            <a:avLst/>
          </a:prstGeom>
        </p:spPr>
        <p:txBody>
          <a:bodyPr anchorCtr="0" anchor="b" bIns="91425" lIns="91425" spcFirstLastPara="1" rIns="91425" wrap="square" tIns="0">
            <a:noAutofit/>
          </a:bodyPr>
          <a:lstStyle>
            <a:lvl1pPr lvl="0" rtl="0">
              <a:spcBef>
                <a:spcPts val="0"/>
              </a:spcBef>
              <a:spcAft>
                <a:spcPts val="0"/>
              </a:spcAft>
              <a:buClr>
                <a:srgbClr val="000000"/>
              </a:buClr>
              <a:buSzPts val="4000"/>
              <a:buNone/>
              <a:defRPr sz="4000">
                <a:solidFill>
                  <a:srgbClr val="000000"/>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6" name="Google Shape;26;p3"/>
          <p:cNvSpPr txBox="1"/>
          <p:nvPr>
            <p:ph idx="3" type="subTitle"/>
          </p:nvPr>
        </p:nvSpPr>
        <p:spPr>
          <a:xfrm>
            <a:off x="4797988" y="2659750"/>
            <a:ext cx="3878100" cy="3238200"/>
          </a:xfrm>
          <a:prstGeom prst="rect">
            <a:avLst/>
          </a:prstGeom>
        </p:spPr>
        <p:txBody>
          <a:bodyPr anchorCtr="0" anchor="t" bIns="91425" lIns="91425" spcFirstLastPara="1" rIns="91425" wrap="square" tIns="91425">
            <a:noAutofit/>
          </a:bodyPr>
          <a:lstStyle>
            <a:lvl1pPr lvl="0" rtl="0">
              <a:spcBef>
                <a:spcPts val="1000"/>
              </a:spcBef>
              <a:spcAft>
                <a:spcPts val="0"/>
              </a:spcAft>
              <a:buSzPts val="2200"/>
              <a:buNone/>
              <a:defRPr/>
            </a:lvl1pPr>
            <a:lvl2pPr lvl="1" rtl="0">
              <a:spcBef>
                <a:spcPts val="100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 name="Google Shape;27;p3"/>
          <p:cNvSpPr txBox="1"/>
          <p:nvPr>
            <p:ph idx="4" type="subTitle"/>
          </p:nvPr>
        </p:nvSpPr>
        <p:spPr>
          <a:xfrm>
            <a:off x="46950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投影片主題說明">
  <p:cSld name="CUSTOM_3_2">
    <p:spTree>
      <p:nvGrpSpPr>
        <p:cNvPr id="282" name="Shape 282"/>
        <p:cNvGrpSpPr/>
        <p:nvPr/>
      </p:nvGrpSpPr>
      <p:grpSpPr>
        <a:xfrm>
          <a:off x="0" y="0"/>
          <a:ext cx="0" cy="0"/>
          <a:chOff x="0" y="0"/>
          <a:chExt cx="0" cy="0"/>
        </a:xfrm>
      </p:grpSpPr>
      <p:sp>
        <p:nvSpPr>
          <p:cNvPr id="283" name="Google Shape;283;p21"/>
          <p:cNvSpPr txBox="1"/>
          <p:nvPr>
            <p:ph type="title"/>
          </p:nvPr>
        </p:nvSpPr>
        <p:spPr>
          <a:xfrm>
            <a:off x="715550" y="717667"/>
            <a:ext cx="7713000" cy="818700"/>
          </a:xfrm>
          <a:prstGeom prst="rect">
            <a:avLst/>
          </a:prstGeom>
        </p:spPr>
        <p:txBody>
          <a:bodyPr anchorCtr="0" anchor="t" bIns="91425" lIns="91425" spcFirstLastPara="1" rIns="91425" wrap="square" tIns="0">
            <a:noAutofit/>
          </a:bodyPr>
          <a:lstStyle>
            <a:lvl1pPr lvl="0" rtl="0" algn="l">
              <a:spcBef>
                <a:spcPts val="0"/>
              </a:spcBef>
              <a:spcAft>
                <a:spcPts val="0"/>
              </a:spcAft>
              <a:buSzPts val="3200"/>
              <a:buNone/>
              <a:defRPr>
                <a:latin typeface="Lexend"/>
                <a:ea typeface="Lexend"/>
                <a:cs typeface="Lexend"/>
                <a:sym typeface="Lexend"/>
              </a:defRPr>
            </a:lvl1pPr>
            <a:lvl2pPr lvl="1" rtl="0">
              <a:spcBef>
                <a:spcPts val="0"/>
              </a:spcBef>
              <a:spcAft>
                <a:spcPts val="0"/>
              </a:spcAft>
              <a:buSzPts val="3200"/>
              <a:buNone/>
              <a:defRPr>
                <a:latin typeface="Lexend"/>
                <a:ea typeface="Lexend"/>
                <a:cs typeface="Lexend"/>
                <a:sym typeface="Lexend"/>
              </a:defRPr>
            </a:lvl2pPr>
            <a:lvl3pPr lvl="2" rtl="0">
              <a:spcBef>
                <a:spcPts val="0"/>
              </a:spcBef>
              <a:spcAft>
                <a:spcPts val="0"/>
              </a:spcAft>
              <a:buSzPts val="3200"/>
              <a:buNone/>
              <a:defRPr>
                <a:latin typeface="Lexend"/>
                <a:ea typeface="Lexend"/>
                <a:cs typeface="Lexend"/>
                <a:sym typeface="Lexend"/>
              </a:defRPr>
            </a:lvl3pPr>
            <a:lvl4pPr lvl="3" rtl="0">
              <a:spcBef>
                <a:spcPts val="0"/>
              </a:spcBef>
              <a:spcAft>
                <a:spcPts val="0"/>
              </a:spcAft>
              <a:buSzPts val="3200"/>
              <a:buNone/>
              <a:defRPr>
                <a:latin typeface="Lexend"/>
                <a:ea typeface="Lexend"/>
                <a:cs typeface="Lexend"/>
                <a:sym typeface="Lexend"/>
              </a:defRPr>
            </a:lvl4pPr>
            <a:lvl5pPr lvl="4" rtl="0">
              <a:spcBef>
                <a:spcPts val="0"/>
              </a:spcBef>
              <a:spcAft>
                <a:spcPts val="0"/>
              </a:spcAft>
              <a:buSzPts val="3200"/>
              <a:buNone/>
              <a:defRPr>
                <a:latin typeface="Lexend"/>
                <a:ea typeface="Lexend"/>
                <a:cs typeface="Lexend"/>
                <a:sym typeface="Lexend"/>
              </a:defRPr>
            </a:lvl5pPr>
            <a:lvl6pPr lvl="5" rtl="0">
              <a:spcBef>
                <a:spcPts val="0"/>
              </a:spcBef>
              <a:spcAft>
                <a:spcPts val="0"/>
              </a:spcAft>
              <a:buSzPts val="3200"/>
              <a:buNone/>
              <a:defRPr>
                <a:latin typeface="Lexend"/>
                <a:ea typeface="Lexend"/>
                <a:cs typeface="Lexend"/>
                <a:sym typeface="Lexend"/>
              </a:defRPr>
            </a:lvl6pPr>
            <a:lvl7pPr lvl="6" rtl="0">
              <a:spcBef>
                <a:spcPts val="0"/>
              </a:spcBef>
              <a:spcAft>
                <a:spcPts val="0"/>
              </a:spcAft>
              <a:buSzPts val="3200"/>
              <a:buNone/>
              <a:defRPr>
                <a:latin typeface="Lexend"/>
                <a:ea typeface="Lexend"/>
                <a:cs typeface="Lexend"/>
                <a:sym typeface="Lexend"/>
              </a:defRPr>
            </a:lvl7pPr>
            <a:lvl8pPr lvl="7" rtl="0">
              <a:spcBef>
                <a:spcPts val="0"/>
              </a:spcBef>
              <a:spcAft>
                <a:spcPts val="0"/>
              </a:spcAft>
              <a:buSzPts val="3200"/>
              <a:buNone/>
              <a:defRPr>
                <a:latin typeface="Lexend"/>
                <a:ea typeface="Lexend"/>
                <a:cs typeface="Lexend"/>
                <a:sym typeface="Lexend"/>
              </a:defRPr>
            </a:lvl8pPr>
            <a:lvl9pPr lvl="8" rtl="0">
              <a:spcBef>
                <a:spcPts val="0"/>
              </a:spcBef>
              <a:spcAft>
                <a:spcPts val="0"/>
              </a:spcAft>
              <a:buSzPts val="3200"/>
              <a:buNone/>
              <a:defRPr>
                <a:latin typeface="Lexend"/>
                <a:ea typeface="Lexend"/>
                <a:cs typeface="Lexend"/>
                <a:sym typeface="Lexend"/>
              </a:defRPr>
            </a:lvl9pPr>
          </a:lstStyle>
          <a:p/>
        </p:txBody>
      </p:sp>
      <p:sp>
        <p:nvSpPr>
          <p:cNvPr id="284" name="Google Shape;284;p21"/>
          <p:cNvSpPr txBox="1"/>
          <p:nvPr>
            <p:ph idx="1"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285" name="Google Shape;285;p21"/>
          <p:cNvGrpSpPr/>
          <p:nvPr/>
        </p:nvGrpSpPr>
        <p:grpSpPr>
          <a:xfrm>
            <a:off x="2143296" y="6022739"/>
            <a:ext cx="5955157" cy="483582"/>
            <a:chOff x="2143296" y="651793"/>
            <a:chExt cx="5955157" cy="362696"/>
          </a:xfrm>
        </p:grpSpPr>
        <p:cxnSp>
          <p:nvCxnSpPr>
            <p:cNvPr id="286" name="Google Shape;286;p21"/>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287" name="Google Shape;287;p21"/>
            <p:cNvGrpSpPr/>
            <p:nvPr/>
          </p:nvGrpSpPr>
          <p:grpSpPr>
            <a:xfrm rot="-5400000">
              <a:off x="7826311" y="742347"/>
              <a:ext cx="362696" cy="181588"/>
              <a:chOff x="5733900" y="3128019"/>
              <a:chExt cx="1376978" cy="689400"/>
            </a:xfrm>
          </p:grpSpPr>
          <p:sp>
            <p:nvSpPr>
              <p:cNvPr id="288" name="Google Shape;288;p21"/>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1"/>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90" name="Google Shape;290;p21"/>
          <p:cNvSpPr txBox="1"/>
          <p:nvPr>
            <p:ph hasCustomPrompt="1" idx="2" type="title"/>
          </p:nvPr>
        </p:nvSpPr>
        <p:spPr>
          <a:xfrm>
            <a:off x="8016350" y="6165767"/>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291" name="Google Shape;291;p21"/>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TW"/>
              <a:t>‹#›</a:t>
            </a:fld>
            <a:endParaRPr/>
          </a:p>
        </p:txBody>
      </p:sp>
      <p:sp>
        <p:nvSpPr>
          <p:cNvPr id="292" name="Google Shape;292;p21"/>
          <p:cNvSpPr txBox="1"/>
          <p:nvPr/>
        </p:nvSpPr>
        <p:spPr>
          <a:xfrm>
            <a:off x="895275" y="1842700"/>
            <a:ext cx="6562500" cy="400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TW"/>
              <a:t>投影片工具連結</a:t>
            </a:r>
            <a:endParaRPr/>
          </a:p>
          <a:p>
            <a:pPr indent="0" lvl="0" marL="0" rtl="0" algn="l">
              <a:spcBef>
                <a:spcPts val="0"/>
              </a:spcBef>
              <a:spcAft>
                <a:spcPts val="0"/>
              </a:spcAft>
              <a:buClr>
                <a:schemeClr val="dk1"/>
              </a:buClr>
              <a:buSzPts val="1100"/>
              <a:buFont typeface="Arial"/>
              <a:buNone/>
            </a:pPr>
            <a:r>
              <a:rPr lang="zh-TW" sz="2200" u="sng">
                <a:solidFill>
                  <a:schemeClr val="hlink"/>
                </a:solidFill>
                <a:latin typeface="Lexend Light"/>
                <a:ea typeface="Lexend Light"/>
                <a:cs typeface="Lexend Light"/>
                <a:sym typeface="Lexend Light"/>
                <a:hlinkClick r:id="rId2"/>
              </a:rPr>
              <a:t>https://wd.pulipuli.info/aHR0cHM6Ly9zY3JpcHQuZ29vZ2xlLmNvbS9tYWNyb3Mvcy9BS2Z5Y2J5TnYwWVVJeFRBOGY2eXRkTER1cjRya2VVNDZxbzR5MEF3c2xSYUlLWXdaZmJCQ3U1My1JREMzZGFZQXNieTk3NEQvZXhlYw==/</a:t>
            </a:r>
            <a:r>
              <a:rPr lang="zh-TW" sz="2200">
                <a:solidFill>
                  <a:schemeClr val="dk1"/>
                </a:solidFill>
                <a:latin typeface="Lexend Light"/>
                <a:ea typeface="Lexend Light"/>
                <a:cs typeface="Lexend Light"/>
                <a:sym typeface="Lexend Light"/>
              </a:rPr>
              <a:t> </a:t>
            </a:r>
            <a:endParaRPr sz="2200">
              <a:solidFill>
                <a:schemeClr val="dk1"/>
              </a:solidFill>
              <a:latin typeface="Lexend Light"/>
              <a:ea typeface="Lexend Light"/>
              <a:cs typeface="Lexend Light"/>
              <a:sym typeface="Lexend Light"/>
            </a:endParaRPr>
          </a:p>
          <a:p>
            <a:pPr indent="0" lvl="0" marL="0" rtl="0" algn="l">
              <a:spcBef>
                <a:spcPts val="0"/>
              </a:spcBef>
              <a:spcAft>
                <a:spcPts val="0"/>
              </a:spcAft>
              <a:buNone/>
            </a:pPr>
            <a:r>
              <a:rPr lang="zh-TW" sz="2200">
                <a:solidFill>
                  <a:schemeClr val="dk1"/>
                </a:solidFill>
                <a:latin typeface="Lexend Light"/>
                <a:ea typeface="Lexend Light"/>
                <a:cs typeface="Lexend Light"/>
                <a:sym typeface="Lexend Light"/>
              </a:rPr>
              <a:t> </a:t>
            </a:r>
            <a:endParaRPr sz="2200">
              <a:solidFill>
                <a:schemeClr val="dk1"/>
              </a:solidFill>
              <a:latin typeface="Lexend Light"/>
              <a:ea typeface="Lexend Light"/>
              <a:cs typeface="Lexend Light"/>
              <a:sym typeface="Lexend Ligh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參考資料">
  <p:cSld name="TITLE_AND_BODY_1_5_1">
    <p:spTree>
      <p:nvGrpSpPr>
        <p:cNvPr id="293" name="Shape 293"/>
        <p:cNvGrpSpPr/>
        <p:nvPr/>
      </p:nvGrpSpPr>
      <p:grpSpPr>
        <a:xfrm>
          <a:off x="0" y="0"/>
          <a:ext cx="0" cy="0"/>
          <a:chOff x="0" y="0"/>
          <a:chExt cx="0" cy="0"/>
        </a:xfrm>
      </p:grpSpPr>
      <p:sp>
        <p:nvSpPr>
          <p:cNvPr id="294" name="Google Shape;294;p22"/>
          <p:cNvSpPr txBox="1"/>
          <p:nvPr>
            <p:ph type="title"/>
          </p:nvPr>
        </p:nvSpPr>
        <p:spPr>
          <a:xfrm>
            <a:off x="2263125" y="414850"/>
            <a:ext cx="6601200" cy="623700"/>
          </a:xfrm>
          <a:prstGeom prst="rect">
            <a:avLst/>
          </a:prstGeom>
        </p:spPr>
        <p:txBody>
          <a:bodyPr anchorCtr="0" anchor="t"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95" name="Google Shape;295;p22"/>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2"/>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2"/>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99" name="Google Shape;299;p22"/>
          <p:cNvSpPr txBox="1"/>
          <p:nvPr>
            <p:ph idx="1" type="body"/>
          </p:nvPr>
        </p:nvSpPr>
        <p:spPr>
          <a:xfrm>
            <a:off x="2263075" y="1341325"/>
            <a:ext cx="66012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00" name="Google Shape;300;p22"/>
          <p:cNvSpPr/>
          <p:nvPr/>
        </p:nvSpPr>
        <p:spPr>
          <a:xfrm>
            <a:off x="0" y="0"/>
            <a:ext cx="19992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2"/>
          <p:cNvSpPr txBox="1"/>
          <p:nvPr>
            <p:ph idx="2" type="subTitle"/>
          </p:nvPr>
        </p:nvSpPr>
        <p:spPr>
          <a:xfrm>
            <a:off x="199920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 下一步驟">
  <p:cSld name="TITLE_AND_BODY_1_5_1_1">
    <p:spTree>
      <p:nvGrpSpPr>
        <p:cNvPr id="302" name="Shape 302"/>
        <p:cNvGrpSpPr/>
        <p:nvPr/>
      </p:nvGrpSpPr>
      <p:grpSpPr>
        <a:xfrm>
          <a:off x="0" y="0"/>
          <a:ext cx="0" cy="0"/>
          <a:chOff x="0" y="0"/>
          <a:chExt cx="0" cy="0"/>
        </a:xfrm>
      </p:grpSpPr>
      <p:sp>
        <p:nvSpPr>
          <p:cNvPr id="303" name="Google Shape;303;p23"/>
          <p:cNvSpPr txBox="1"/>
          <p:nvPr>
            <p:ph type="title"/>
          </p:nvPr>
        </p:nvSpPr>
        <p:spPr>
          <a:xfrm>
            <a:off x="2263125" y="414850"/>
            <a:ext cx="6601200" cy="623700"/>
          </a:xfrm>
          <a:prstGeom prst="rect">
            <a:avLst/>
          </a:prstGeom>
        </p:spPr>
        <p:txBody>
          <a:bodyPr anchorCtr="0" anchor="t"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304" name="Google Shape;304;p23"/>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3"/>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3"/>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308" name="Google Shape;308;p23"/>
          <p:cNvSpPr txBox="1"/>
          <p:nvPr>
            <p:ph idx="1" type="body"/>
          </p:nvPr>
        </p:nvSpPr>
        <p:spPr>
          <a:xfrm>
            <a:off x="2263075" y="1341325"/>
            <a:ext cx="66012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09" name="Google Shape;309;p23"/>
          <p:cNvSpPr txBox="1"/>
          <p:nvPr>
            <p:ph idx="2"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5">
  <p:cSld name="TITLE_AND_BODY_1_5_2">
    <p:spTree>
      <p:nvGrpSpPr>
        <p:cNvPr id="310" name="Shape 310"/>
        <p:cNvGrpSpPr/>
        <p:nvPr/>
      </p:nvGrpSpPr>
      <p:grpSpPr>
        <a:xfrm>
          <a:off x="0" y="0"/>
          <a:ext cx="0" cy="0"/>
          <a:chOff x="0" y="0"/>
          <a:chExt cx="0" cy="0"/>
        </a:xfrm>
      </p:grpSpPr>
      <p:sp>
        <p:nvSpPr>
          <p:cNvPr id="311" name="Google Shape;311;p24"/>
          <p:cNvSpPr txBox="1"/>
          <p:nvPr/>
        </p:nvSpPr>
        <p:spPr>
          <a:xfrm>
            <a:off x="1390575"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t/>
            </a:r>
            <a:endParaRPr b="1" sz="1000">
              <a:solidFill>
                <a:srgbClr val="595959"/>
              </a:solidFill>
              <a:latin typeface="Lexend"/>
              <a:ea typeface="Lexend"/>
              <a:cs typeface="Lexend"/>
              <a:sym typeface="Lexend"/>
            </a:endParaRPr>
          </a:p>
        </p:txBody>
      </p:sp>
      <p:sp>
        <p:nvSpPr>
          <p:cNvPr id="312" name="Google Shape;312;p24"/>
          <p:cNvSpPr/>
          <p:nvPr/>
        </p:nvSpPr>
        <p:spPr>
          <a:xfrm>
            <a:off x="787260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4"/>
          <p:cNvSpPr txBox="1"/>
          <p:nvPr>
            <p:ph type="title"/>
          </p:nvPr>
        </p:nvSpPr>
        <p:spPr>
          <a:xfrm>
            <a:off x="1271450" y="414850"/>
            <a:ext cx="6601200" cy="623700"/>
          </a:xfrm>
          <a:prstGeom prst="rect">
            <a:avLst/>
          </a:prstGeom>
        </p:spPr>
        <p:txBody>
          <a:bodyPr anchorCtr="0" anchor="t"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314" name="Google Shape;314;p24"/>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4"/>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4"/>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318" name="Google Shape;318;p24"/>
          <p:cNvSpPr txBox="1"/>
          <p:nvPr>
            <p:ph idx="1" type="body"/>
          </p:nvPr>
        </p:nvSpPr>
        <p:spPr>
          <a:xfrm>
            <a:off x="1271400" y="1341325"/>
            <a:ext cx="6601200" cy="47586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19" name="Google Shape;319;p24"/>
          <p:cNvSpPr/>
          <p:nvPr/>
        </p:nvSpPr>
        <p:spPr>
          <a:xfrm>
            <a:off x="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4"/>
          <p:cNvSpPr txBox="1"/>
          <p:nvPr>
            <p:ph idx="2" type="body"/>
          </p:nvPr>
        </p:nvSpPr>
        <p:spPr>
          <a:xfrm>
            <a:off x="2630200" y="6431700"/>
            <a:ext cx="5242500" cy="259500"/>
          </a:xfrm>
          <a:prstGeom prst="rect">
            <a:avLst/>
          </a:prstGeom>
        </p:spPr>
        <p:txBody>
          <a:bodyPr anchorCtr="0" anchor="ctr" bIns="0" lIns="0" spcFirstLastPara="1" rIns="0" wrap="square" tIns="0">
            <a:normAutofit/>
          </a:bodyPr>
          <a:lstStyle>
            <a:lvl1pPr indent="-292100" lvl="0" marL="457200" algn="r">
              <a:lnSpc>
                <a:spcPct val="100000"/>
              </a:lnSpc>
              <a:spcBef>
                <a:spcPts val="0"/>
              </a:spcBef>
              <a:spcAft>
                <a:spcPts val="0"/>
              </a:spcAft>
              <a:buClr>
                <a:srgbClr val="595959"/>
              </a:buClr>
              <a:buSzPts val="1000"/>
              <a:buChar char="●"/>
              <a:defRPr sz="1000">
                <a:solidFill>
                  <a:srgbClr val="595959"/>
                </a:solidFill>
              </a:defRPr>
            </a:lvl1pPr>
            <a:lvl2pPr indent="-292100" lvl="1" marL="914400" algn="r">
              <a:lnSpc>
                <a:spcPct val="100000"/>
              </a:lnSpc>
              <a:spcBef>
                <a:spcPts val="0"/>
              </a:spcBef>
              <a:spcAft>
                <a:spcPts val="0"/>
              </a:spcAft>
              <a:buClr>
                <a:srgbClr val="595959"/>
              </a:buClr>
              <a:buSzPts val="1000"/>
              <a:buChar char="○"/>
              <a:defRPr sz="1000">
                <a:solidFill>
                  <a:srgbClr val="595959"/>
                </a:solidFill>
              </a:defRPr>
            </a:lvl2pPr>
            <a:lvl3pPr indent="-292100" lvl="2" marL="1371600" algn="r">
              <a:lnSpc>
                <a:spcPct val="100000"/>
              </a:lnSpc>
              <a:spcBef>
                <a:spcPts val="0"/>
              </a:spcBef>
              <a:spcAft>
                <a:spcPts val="0"/>
              </a:spcAft>
              <a:buClr>
                <a:srgbClr val="595959"/>
              </a:buClr>
              <a:buSzPts val="1000"/>
              <a:buChar char="■"/>
              <a:defRPr sz="1000">
                <a:solidFill>
                  <a:srgbClr val="595959"/>
                </a:solidFill>
              </a:defRPr>
            </a:lvl3pPr>
            <a:lvl4pPr indent="-292100" lvl="3" marL="1828800" algn="r">
              <a:lnSpc>
                <a:spcPct val="100000"/>
              </a:lnSpc>
              <a:spcBef>
                <a:spcPts val="0"/>
              </a:spcBef>
              <a:spcAft>
                <a:spcPts val="0"/>
              </a:spcAft>
              <a:buClr>
                <a:srgbClr val="595959"/>
              </a:buClr>
              <a:buSzPts val="1000"/>
              <a:buChar char="●"/>
              <a:defRPr sz="1000">
                <a:solidFill>
                  <a:srgbClr val="595959"/>
                </a:solidFill>
              </a:defRPr>
            </a:lvl4pPr>
            <a:lvl5pPr indent="-292100" lvl="4" marL="2286000" algn="r">
              <a:lnSpc>
                <a:spcPct val="100000"/>
              </a:lnSpc>
              <a:spcBef>
                <a:spcPts val="0"/>
              </a:spcBef>
              <a:spcAft>
                <a:spcPts val="0"/>
              </a:spcAft>
              <a:buClr>
                <a:srgbClr val="595959"/>
              </a:buClr>
              <a:buSzPts val="1000"/>
              <a:buChar char="○"/>
              <a:defRPr sz="1000">
                <a:solidFill>
                  <a:srgbClr val="595959"/>
                </a:solidFill>
              </a:defRPr>
            </a:lvl5pPr>
            <a:lvl6pPr indent="-292100" lvl="5" marL="2743200" algn="r">
              <a:lnSpc>
                <a:spcPct val="100000"/>
              </a:lnSpc>
              <a:spcBef>
                <a:spcPts val="0"/>
              </a:spcBef>
              <a:spcAft>
                <a:spcPts val="0"/>
              </a:spcAft>
              <a:buClr>
                <a:srgbClr val="595959"/>
              </a:buClr>
              <a:buSzPts val="1000"/>
              <a:buChar char="■"/>
              <a:defRPr sz="1000">
                <a:solidFill>
                  <a:srgbClr val="595959"/>
                </a:solidFill>
              </a:defRPr>
            </a:lvl6pPr>
            <a:lvl7pPr indent="-292100" lvl="6" marL="3200400" algn="r">
              <a:lnSpc>
                <a:spcPct val="100000"/>
              </a:lnSpc>
              <a:spcBef>
                <a:spcPts val="0"/>
              </a:spcBef>
              <a:spcAft>
                <a:spcPts val="0"/>
              </a:spcAft>
              <a:buClr>
                <a:srgbClr val="595959"/>
              </a:buClr>
              <a:buSzPts val="1000"/>
              <a:buChar char="●"/>
              <a:defRPr sz="1000">
                <a:solidFill>
                  <a:srgbClr val="595959"/>
                </a:solidFill>
              </a:defRPr>
            </a:lvl7pPr>
            <a:lvl8pPr indent="-292100" lvl="7" marL="3657600" algn="r">
              <a:lnSpc>
                <a:spcPct val="100000"/>
              </a:lnSpc>
              <a:spcBef>
                <a:spcPts val="0"/>
              </a:spcBef>
              <a:spcAft>
                <a:spcPts val="0"/>
              </a:spcAft>
              <a:buClr>
                <a:srgbClr val="595959"/>
              </a:buClr>
              <a:buSzPts val="1000"/>
              <a:buChar char="○"/>
              <a:defRPr sz="1000">
                <a:solidFill>
                  <a:srgbClr val="595959"/>
                </a:solidFill>
              </a:defRPr>
            </a:lvl8pPr>
            <a:lvl9pPr indent="-292100" lvl="8" marL="4114800" algn="r">
              <a:lnSpc>
                <a:spcPct val="100000"/>
              </a:lnSpc>
              <a:spcBef>
                <a:spcPts val="0"/>
              </a:spcBef>
              <a:spcAft>
                <a:spcPts val="0"/>
              </a:spcAft>
              <a:buClr>
                <a:srgbClr val="595959"/>
              </a:buClr>
              <a:buSzPts val="1000"/>
              <a:buChar char="■"/>
              <a:defRPr sz="1000">
                <a:solidFill>
                  <a:srgbClr val="595959"/>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兩欄 1">
  <p:cSld name="TITLE_AND_TWO_COLUMNS_1">
    <p:spTree>
      <p:nvGrpSpPr>
        <p:cNvPr id="321" name="Shape 321"/>
        <p:cNvGrpSpPr/>
        <p:nvPr/>
      </p:nvGrpSpPr>
      <p:grpSpPr>
        <a:xfrm>
          <a:off x="0" y="0"/>
          <a:ext cx="0" cy="0"/>
          <a:chOff x="0" y="0"/>
          <a:chExt cx="0" cy="0"/>
        </a:xfrm>
      </p:grpSpPr>
      <p:sp>
        <p:nvSpPr>
          <p:cNvPr id="322" name="Google Shape;322;p25"/>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323" name="Google Shape;323;p25"/>
          <p:cNvSpPr/>
          <p:nvPr/>
        </p:nvSpPr>
        <p:spPr>
          <a:xfrm>
            <a:off x="8218880" y="5897940"/>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5"/>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5"/>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5 1">
  <p:cSld name="TITLE_AND_BODY_1_5_3">
    <p:spTree>
      <p:nvGrpSpPr>
        <p:cNvPr id="327" name="Shape 327"/>
        <p:cNvGrpSpPr/>
        <p:nvPr/>
      </p:nvGrpSpPr>
      <p:grpSpPr>
        <a:xfrm>
          <a:off x="0" y="0"/>
          <a:ext cx="0" cy="0"/>
          <a:chOff x="0" y="0"/>
          <a:chExt cx="0" cy="0"/>
        </a:xfrm>
      </p:grpSpPr>
      <p:sp>
        <p:nvSpPr>
          <p:cNvPr id="328" name="Google Shape;328;p26"/>
          <p:cNvSpPr txBox="1"/>
          <p:nvPr/>
        </p:nvSpPr>
        <p:spPr>
          <a:xfrm>
            <a:off x="1390575"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t/>
            </a:r>
            <a:endParaRPr b="1" sz="1000">
              <a:solidFill>
                <a:srgbClr val="595959"/>
              </a:solidFill>
              <a:latin typeface="Lexend"/>
              <a:ea typeface="Lexend"/>
              <a:cs typeface="Lexend"/>
              <a:sym typeface="Lexend"/>
            </a:endParaRPr>
          </a:p>
        </p:txBody>
      </p:sp>
      <p:sp>
        <p:nvSpPr>
          <p:cNvPr id="329" name="Google Shape;329;p26"/>
          <p:cNvSpPr/>
          <p:nvPr/>
        </p:nvSpPr>
        <p:spPr>
          <a:xfrm>
            <a:off x="787260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6"/>
          <p:cNvSpPr txBox="1"/>
          <p:nvPr>
            <p:ph type="title"/>
          </p:nvPr>
        </p:nvSpPr>
        <p:spPr>
          <a:xfrm>
            <a:off x="1271450" y="414850"/>
            <a:ext cx="6601200" cy="623700"/>
          </a:xfrm>
          <a:prstGeom prst="rect">
            <a:avLst/>
          </a:prstGeom>
        </p:spPr>
        <p:txBody>
          <a:bodyPr anchorCtr="0" anchor="t"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331" name="Google Shape;331;p26"/>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6"/>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6"/>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335" name="Google Shape;335;p26"/>
          <p:cNvSpPr txBox="1"/>
          <p:nvPr>
            <p:ph idx="1" type="body"/>
          </p:nvPr>
        </p:nvSpPr>
        <p:spPr>
          <a:xfrm>
            <a:off x="1271400" y="1341325"/>
            <a:ext cx="6601200" cy="47586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36" name="Google Shape;336;p26"/>
          <p:cNvSpPr/>
          <p:nvPr/>
        </p:nvSpPr>
        <p:spPr>
          <a:xfrm>
            <a:off x="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自訂版面配置 3 1">
  <p:cSld name="CUSTOM_10_1_2">
    <p:bg>
      <p:bgPr>
        <a:solidFill>
          <a:srgbClr val="FFFFFF"/>
        </a:solidFill>
      </p:bgPr>
    </p:bg>
    <p:spTree>
      <p:nvGrpSpPr>
        <p:cNvPr id="337" name="Shape 337"/>
        <p:cNvGrpSpPr/>
        <p:nvPr/>
      </p:nvGrpSpPr>
      <p:grpSpPr>
        <a:xfrm>
          <a:off x="0" y="0"/>
          <a:ext cx="0" cy="0"/>
          <a:chOff x="0" y="0"/>
          <a:chExt cx="0" cy="0"/>
        </a:xfrm>
      </p:grpSpPr>
      <p:pic>
        <p:nvPicPr>
          <p:cNvPr id="338" name="Google Shape;338;p27"/>
          <p:cNvPicPr preferRelativeResize="0"/>
          <p:nvPr/>
        </p:nvPicPr>
        <p:blipFill rotWithShape="1">
          <a:blip r:embed="rId2">
            <a:alphaModFix amt="45000"/>
          </a:blip>
          <a:srcRect b="0" l="0" r="0" t="59540"/>
          <a:stretch/>
        </p:blipFill>
        <p:spPr>
          <a:xfrm>
            <a:off x="0" y="4780800"/>
            <a:ext cx="9144000" cy="2077200"/>
          </a:xfrm>
          <a:prstGeom prst="rect">
            <a:avLst/>
          </a:prstGeom>
          <a:noFill/>
          <a:ln>
            <a:noFill/>
          </a:ln>
        </p:spPr>
      </p:pic>
      <p:sp>
        <p:nvSpPr>
          <p:cNvPr id="339" name="Google Shape;339;p27"/>
          <p:cNvSpPr/>
          <p:nvPr/>
        </p:nvSpPr>
        <p:spPr>
          <a:xfrm>
            <a:off x="0" y="0"/>
            <a:ext cx="9144000" cy="4780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7"/>
          <p:cNvSpPr/>
          <p:nvPr/>
        </p:nvSpPr>
        <p:spPr>
          <a:xfrm>
            <a:off x="8218880" y="194865"/>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7"/>
          <p:cNvSpPr/>
          <p:nvPr/>
        </p:nvSpPr>
        <p:spPr>
          <a:xfrm>
            <a:off x="8332726" y="322825"/>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7"/>
          <p:cNvSpPr/>
          <p:nvPr/>
        </p:nvSpPr>
        <p:spPr>
          <a:xfrm>
            <a:off x="8300619" y="281737"/>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7"/>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344" name="Google Shape;344;p27"/>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lvl1pPr lvl="0">
              <a:spcBef>
                <a:spcPts val="0"/>
              </a:spcBef>
              <a:spcAft>
                <a:spcPts val="0"/>
              </a:spcAft>
              <a:buClr>
                <a:schemeClr val="dk1"/>
              </a:buClr>
              <a:buSzPts val="4200"/>
              <a:buNone/>
              <a:defRPr sz="4200">
                <a:solidFill>
                  <a:schemeClr val="dk1"/>
                </a:solidFill>
              </a:defRPr>
            </a:lvl1pPr>
            <a:lvl2pPr lvl="1">
              <a:spcBef>
                <a:spcPts val="0"/>
              </a:spcBef>
              <a:spcAft>
                <a:spcPts val="0"/>
              </a:spcAft>
              <a:buSzPts val="3200"/>
              <a:buNone/>
              <a:defRPr>
                <a:latin typeface="Lexend Light"/>
                <a:ea typeface="Lexend Light"/>
                <a:cs typeface="Lexend Light"/>
                <a:sym typeface="Lexend Light"/>
              </a:defRPr>
            </a:lvl2pPr>
            <a:lvl3pPr lvl="2">
              <a:spcBef>
                <a:spcPts val="0"/>
              </a:spcBef>
              <a:spcAft>
                <a:spcPts val="0"/>
              </a:spcAft>
              <a:buSzPts val="3200"/>
              <a:buNone/>
              <a:defRPr>
                <a:latin typeface="Lexend Light"/>
                <a:ea typeface="Lexend Light"/>
                <a:cs typeface="Lexend Light"/>
                <a:sym typeface="Lexend Light"/>
              </a:defRPr>
            </a:lvl3pPr>
            <a:lvl4pPr lvl="3">
              <a:spcBef>
                <a:spcPts val="0"/>
              </a:spcBef>
              <a:spcAft>
                <a:spcPts val="0"/>
              </a:spcAft>
              <a:buSzPts val="3200"/>
              <a:buNone/>
              <a:defRPr>
                <a:latin typeface="Lexend Light"/>
                <a:ea typeface="Lexend Light"/>
                <a:cs typeface="Lexend Light"/>
                <a:sym typeface="Lexend Light"/>
              </a:defRPr>
            </a:lvl4pPr>
            <a:lvl5pPr lvl="4">
              <a:spcBef>
                <a:spcPts val="0"/>
              </a:spcBef>
              <a:spcAft>
                <a:spcPts val="0"/>
              </a:spcAft>
              <a:buSzPts val="3200"/>
              <a:buNone/>
              <a:defRPr>
                <a:latin typeface="Lexend Light"/>
                <a:ea typeface="Lexend Light"/>
                <a:cs typeface="Lexend Light"/>
                <a:sym typeface="Lexend Light"/>
              </a:defRPr>
            </a:lvl5pPr>
            <a:lvl6pPr lvl="5">
              <a:spcBef>
                <a:spcPts val="0"/>
              </a:spcBef>
              <a:spcAft>
                <a:spcPts val="0"/>
              </a:spcAft>
              <a:buSzPts val="3200"/>
              <a:buNone/>
              <a:defRPr>
                <a:latin typeface="Lexend Light"/>
                <a:ea typeface="Lexend Light"/>
                <a:cs typeface="Lexend Light"/>
                <a:sym typeface="Lexend Light"/>
              </a:defRPr>
            </a:lvl6pPr>
            <a:lvl7pPr lvl="6">
              <a:spcBef>
                <a:spcPts val="0"/>
              </a:spcBef>
              <a:spcAft>
                <a:spcPts val="0"/>
              </a:spcAft>
              <a:buSzPts val="3200"/>
              <a:buNone/>
              <a:defRPr>
                <a:latin typeface="Lexend Light"/>
                <a:ea typeface="Lexend Light"/>
                <a:cs typeface="Lexend Light"/>
                <a:sym typeface="Lexend Light"/>
              </a:defRPr>
            </a:lvl7pPr>
            <a:lvl8pPr lvl="7">
              <a:spcBef>
                <a:spcPts val="0"/>
              </a:spcBef>
              <a:spcAft>
                <a:spcPts val="0"/>
              </a:spcAft>
              <a:buSzPts val="3200"/>
              <a:buNone/>
              <a:defRPr>
                <a:latin typeface="Lexend Light"/>
                <a:ea typeface="Lexend Light"/>
                <a:cs typeface="Lexend Light"/>
                <a:sym typeface="Lexend Light"/>
              </a:defRPr>
            </a:lvl8pPr>
            <a:lvl9pPr lvl="8">
              <a:spcBef>
                <a:spcPts val="0"/>
              </a:spcBef>
              <a:spcAft>
                <a:spcPts val="0"/>
              </a:spcAft>
              <a:buSzPts val="3200"/>
              <a:buNone/>
              <a:defRPr>
                <a:latin typeface="Lexend Light"/>
                <a:ea typeface="Lexend Light"/>
                <a:cs typeface="Lexend Light"/>
                <a:sym typeface="Lexend Light"/>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p:cSld name="TITLE_AND_BODY_1_6">
    <p:spTree>
      <p:nvGrpSpPr>
        <p:cNvPr id="345" name="Shape 345"/>
        <p:cNvGrpSpPr/>
        <p:nvPr/>
      </p:nvGrpSpPr>
      <p:grpSpPr>
        <a:xfrm>
          <a:off x="0" y="0"/>
          <a:ext cx="0" cy="0"/>
          <a:chOff x="0" y="0"/>
          <a:chExt cx="0" cy="0"/>
        </a:xfrm>
      </p:grpSpPr>
      <p:sp>
        <p:nvSpPr>
          <p:cNvPr id="346" name="Google Shape;346;p28"/>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t/>
            </a:r>
            <a:endParaRPr b="1" sz="1000">
              <a:solidFill>
                <a:srgbClr val="595959"/>
              </a:solidFill>
              <a:latin typeface="Lexend"/>
              <a:ea typeface="Lexend"/>
              <a:cs typeface="Lexend"/>
              <a:sym typeface="Lexend"/>
            </a:endParaRPr>
          </a:p>
        </p:txBody>
      </p:sp>
      <p:sp>
        <p:nvSpPr>
          <p:cNvPr id="347" name="Google Shape;347;p28"/>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8"/>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49" name="Google Shape;349;p2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350" name="Google Shape;350;p28"/>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8"/>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8"/>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354" name="Google Shape;354;p28"/>
          <p:cNvGrpSpPr/>
          <p:nvPr/>
        </p:nvGrpSpPr>
        <p:grpSpPr>
          <a:xfrm rot="9448929">
            <a:off x="678374" y="287341"/>
            <a:ext cx="896614" cy="733235"/>
            <a:chOff x="3337500" y="1640525"/>
            <a:chExt cx="3773378" cy="3085800"/>
          </a:xfrm>
        </p:grpSpPr>
        <p:sp>
          <p:nvSpPr>
            <p:cNvPr id="355" name="Google Shape;355;p28"/>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8"/>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8"/>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8" name="Google Shape;358;p28"/>
          <p:cNvGrpSpPr/>
          <p:nvPr/>
        </p:nvGrpSpPr>
        <p:grpSpPr>
          <a:xfrm>
            <a:off x="118450" y="143608"/>
            <a:ext cx="1299300" cy="526200"/>
            <a:chOff x="7243875" y="3780983"/>
            <a:chExt cx="1299300" cy="526200"/>
          </a:xfrm>
        </p:grpSpPr>
        <p:grpSp>
          <p:nvGrpSpPr>
            <p:cNvPr id="359" name="Google Shape;359;p28"/>
            <p:cNvGrpSpPr/>
            <p:nvPr/>
          </p:nvGrpSpPr>
          <p:grpSpPr>
            <a:xfrm>
              <a:off x="7243875" y="3780983"/>
              <a:ext cx="1299300" cy="526200"/>
              <a:chOff x="3130375" y="-210650"/>
              <a:chExt cx="1299300" cy="526200"/>
            </a:xfrm>
          </p:grpSpPr>
          <p:sp>
            <p:nvSpPr>
              <p:cNvPr id="360" name="Google Shape;360;p28"/>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8"/>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8"/>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3" name="Google Shape;363;p28"/>
            <p:cNvGrpSpPr/>
            <p:nvPr/>
          </p:nvGrpSpPr>
          <p:grpSpPr>
            <a:xfrm>
              <a:off x="7728150" y="4016475"/>
              <a:ext cx="330750" cy="55200"/>
              <a:chOff x="7632750" y="4032725"/>
              <a:chExt cx="330750" cy="55200"/>
            </a:xfrm>
          </p:grpSpPr>
          <p:sp>
            <p:nvSpPr>
              <p:cNvPr id="364" name="Google Shape;364;p28"/>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8"/>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8"/>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67" name="Google Shape;367;p28"/>
          <p:cNvSpPr txBox="1"/>
          <p:nvPr/>
        </p:nvSpPr>
        <p:spPr>
          <a:xfrm>
            <a:off x="1883350" y="6431700"/>
            <a:ext cx="6308700" cy="259500"/>
          </a:xfrm>
          <a:prstGeom prst="rect">
            <a:avLst/>
          </a:prstGeom>
          <a:noFill/>
          <a:ln>
            <a:noFill/>
          </a:ln>
        </p:spPr>
        <p:txBody>
          <a:bodyPr anchorCtr="0" anchor="ctr" bIns="0" lIns="0" spcFirstLastPara="1" rIns="0" wrap="square" tIns="0">
            <a:normAutofit/>
          </a:bodyPr>
          <a:lstStyle/>
          <a:p>
            <a:pPr indent="0" lvl="0" marL="0" rtl="0" algn="r">
              <a:spcBef>
                <a:spcPts val="0"/>
              </a:spcBef>
              <a:spcAft>
                <a:spcPts val="0"/>
              </a:spcAft>
              <a:buNone/>
            </a:pPr>
            <a:r>
              <a:t/>
            </a:r>
            <a:endParaRPr sz="1000">
              <a:solidFill>
                <a:srgbClr val="595959"/>
              </a:solidFill>
              <a:latin typeface="Lexend Light"/>
              <a:ea typeface="Lexend Light"/>
              <a:cs typeface="Lexend Light"/>
              <a:sym typeface="Lexend Light"/>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標題與內文 1 4">
  <p:cSld name="TITLE_AND_BODY_1_4_4">
    <p:spTree>
      <p:nvGrpSpPr>
        <p:cNvPr id="368" name="Shape 368"/>
        <p:cNvGrpSpPr/>
        <p:nvPr/>
      </p:nvGrpSpPr>
      <p:grpSpPr>
        <a:xfrm>
          <a:off x="0" y="0"/>
          <a:ext cx="0" cy="0"/>
          <a:chOff x="0" y="0"/>
          <a:chExt cx="0" cy="0"/>
        </a:xfrm>
      </p:grpSpPr>
      <p:sp>
        <p:nvSpPr>
          <p:cNvPr id="369" name="Google Shape;369;p29"/>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9"/>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71" name="Google Shape;371;p29"/>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372" name="Google Shape;372;p29"/>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9"/>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9"/>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376" name="Google Shape;376;p29"/>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t/>
            </a:r>
            <a:endParaRPr b="1" sz="1000">
              <a:solidFill>
                <a:srgbClr val="595959"/>
              </a:solidFill>
              <a:latin typeface="Lexend"/>
              <a:ea typeface="Lexend"/>
              <a:cs typeface="Lexend"/>
              <a:sym typeface="Lexen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1">
  <p:cSld name="TITLE_AND_BODY_1_7">
    <p:spTree>
      <p:nvGrpSpPr>
        <p:cNvPr id="377" name="Shape 377"/>
        <p:cNvGrpSpPr/>
        <p:nvPr/>
      </p:nvGrpSpPr>
      <p:grpSpPr>
        <a:xfrm>
          <a:off x="0" y="0"/>
          <a:ext cx="0" cy="0"/>
          <a:chOff x="0" y="0"/>
          <a:chExt cx="0" cy="0"/>
        </a:xfrm>
      </p:grpSpPr>
      <p:sp>
        <p:nvSpPr>
          <p:cNvPr id="378" name="Google Shape;378;p30"/>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t/>
            </a:r>
            <a:endParaRPr b="1" sz="1000">
              <a:solidFill>
                <a:srgbClr val="595959"/>
              </a:solidFill>
              <a:latin typeface="Lexend"/>
              <a:ea typeface="Lexend"/>
              <a:cs typeface="Lexend"/>
              <a:sym typeface="Lexend"/>
            </a:endParaRPr>
          </a:p>
        </p:txBody>
      </p:sp>
      <p:sp>
        <p:nvSpPr>
          <p:cNvPr id="379" name="Google Shape;379;p30"/>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30"/>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81" name="Google Shape;381;p3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382" name="Google Shape;382;p30"/>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0"/>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0"/>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386" name="Google Shape;386;p30"/>
          <p:cNvGrpSpPr/>
          <p:nvPr/>
        </p:nvGrpSpPr>
        <p:grpSpPr>
          <a:xfrm rot="9448929">
            <a:off x="678374" y="287341"/>
            <a:ext cx="896614" cy="733235"/>
            <a:chOff x="3337500" y="1640525"/>
            <a:chExt cx="3773378" cy="3085800"/>
          </a:xfrm>
        </p:grpSpPr>
        <p:sp>
          <p:nvSpPr>
            <p:cNvPr id="387" name="Google Shape;387;p30"/>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0"/>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0"/>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0" name="Google Shape;390;p30"/>
          <p:cNvGrpSpPr/>
          <p:nvPr/>
        </p:nvGrpSpPr>
        <p:grpSpPr>
          <a:xfrm>
            <a:off x="118450" y="143608"/>
            <a:ext cx="1299300" cy="526200"/>
            <a:chOff x="7243875" y="3780983"/>
            <a:chExt cx="1299300" cy="526200"/>
          </a:xfrm>
        </p:grpSpPr>
        <p:grpSp>
          <p:nvGrpSpPr>
            <p:cNvPr id="391" name="Google Shape;391;p30"/>
            <p:cNvGrpSpPr/>
            <p:nvPr/>
          </p:nvGrpSpPr>
          <p:grpSpPr>
            <a:xfrm>
              <a:off x="7243875" y="3780983"/>
              <a:ext cx="1299300" cy="526200"/>
              <a:chOff x="3130375" y="-210650"/>
              <a:chExt cx="1299300" cy="526200"/>
            </a:xfrm>
          </p:grpSpPr>
          <p:sp>
            <p:nvSpPr>
              <p:cNvPr id="392" name="Google Shape;392;p30"/>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30"/>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0"/>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5" name="Google Shape;395;p30"/>
            <p:cNvGrpSpPr/>
            <p:nvPr/>
          </p:nvGrpSpPr>
          <p:grpSpPr>
            <a:xfrm>
              <a:off x="7728150" y="4016475"/>
              <a:ext cx="330750" cy="55200"/>
              <a:chOff x="7632750" y="4032725"/>
              <a:chExt cx="330750" cy="55200"/>
            </a:xfrm>
          </p:grpSpPr>
          <p:sp>
            <p:nvSpPr>
              <p:cNvPr id="396" name="Google Shape;396;p30"/>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30"/>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0"/>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封面">
  <p:cSld name="TITLE_1">
    <p:bg>
      <p:bgPr>
        <a:solidFill>
          <a:srgbClr val="FFFFFF"/>
        </a:solidFill>
      </p:bgPr>
    </p:bg>
    <p:spTree>
      <p:nvGrpSpPr>
        <p:cNvPr id="28" name="Shape 28"/>
        <p:cNvGrpSpPr/>
        <p:nvPr/>
      </p:nvGrpSpPr>
      <p:grpSpPr>
        <a:xfrm>
          <a:off x="0" y="0"/>
          <a:ext cx="0" cy="0"/>
          <a:chOff x="0" y="0"/>
          <a:chExt cx="0" cy="0"/>
        </a:xfrm>
      </p:grpSpPr>
      <p:sp>
        <p:nvSpPr>
          <p:cNvPr id="29" name="Google Shape;29;p4"/>
          <p:cNvSpPr/>
          <p:nvPr/>
        </p:nvSpPr>
        <p:spPr>
          <a:xfrm>
            <a:off x="0" y="-25"/>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4"/>
          <p:cNvSpPr txBox="1"/>
          <p:nvPr>
            <p:ph type="ctrTitle"/>
          </p:nvPr>
        </p:nvSpPr>
        <p:spPr>
          <a:xfrm>
            <a:off x="715550" y="2015754"/>
            <a:ext cx="3723300" cy="1979700"/>
          </a:xfrm>
          <a:prstGeom prst="rect">
            <a:avLst/>
          </a:prstGeom>
        </p:spPr>
        <p:txBody>
          <a:bodyPr anchorCtr="0" anchor="ctr" bIns="91425" lIns="91425" spcFirstLastPara="1" rIns="91425" wrap="square" tIns="0">
            <a:noAutofit/>
          </a:bodyPr>
          <a:lstStyle>
            <a:lvl1pPr lvl="0" rtl="0" algn="ctr">
              <a:lnSpc>
                <a:spcPct val="90000"/>
              </a:lnSpc>
              <a:spcBef>
                <a:spcPts val="0"/>
              </a:spcBef>
              <a:spcAft>
                <a:spcPts val="0"/>
              </a:spcAft>
              <a:buClr>
                <a:schemeClr val="dk1"/>
              </a:buClr>
              <a:buSzPts val="5200"/>
              <a:buNone/>
              <a:defRPr sz="5000">
                <a:solidFill>
                  <a:schemeClr val="dk1"/>
                </a:solidFill>
                <a:latin typeface="Outfit"/>
                <a:ea typeface="Outfit"/>
                <a:cs typeface="Outfit"/>
                <a:sym typeface="Outfit"/>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1" name="Google Shape;31;p4"/>
          <p:cNvSpPr txBox="1"/>
          <p:nvPr>
            <p:ph idx="1" type="subTitle"/>
          </p:nvPr>
        </p:nvSpPr>
        <p:spPr>
          <a:xfrm>
            <a:off x="565200" y="4133543"/>
            <a:ext cx="4034100" cy="483600"/>
          </a:xfrm>
          <a:prstGeom prst="rect">
            <a:avLst/>
          </a:prstGeom>
        </p:spPr>
        <p:txBody>
          <a:bodyPr anchorCtr="0" anchor="t" bIns="91425" lIns="91425" spcFirstLastPara="1" rIns="91425" wrap="square" tIns="91425">
            <a:noAutofit/>
          </a:bodyPr>
          <a:lstStyle>
            <a:lvl1pPr lvl="0" rtl="0" algn="ctr">
              <a:lnSpc>
                <a:spcPct val="115000"/>
              </a:lnSpc>
              <a:spcBef>
                <a:spcPts val="1000"/>
              </a:spcBef>
              <a:spcAft>
                <a:spcPts val="0"/>
              </a:spcAft>
              <a:buSzPts val="2200"/>
              <a:buNone/>
              <a:defRPr>
                <a:latin typeface="Lexend Light"/>
                <a:ea typeface="Lexend Light"/>
                <a:cs typeface="Lexend Light"/>
                <a:sym typeface="Lexend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2" name="Google Shape;32;p4"/>
          <p:cNvSpPr/>
          <p:nvPr/>
        </p:nvSpPr>
        <p:spPr>
          <a:xfrm>
            <a:off x="1767750" y="5631299"/>
            <a:ext cx="1629000" cy="588600"/>
          </a:xfrm>
          <a:prstGeom prst="ellipse">
            <a:avLst/>
          </a:prstGeom>
          <a:solidFill>
            <a:schemeClr val="lt1"/>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a:off x="1919708" y="5791244"/>
            <a:ext cx="1370700" cy="345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a:off x="1862306" y="5743371"/>
            <a:ext cx="1370700" cy="3456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200">
              <a:solidFill>
                <a:schemeClr val="dk1"/>
              </a:solidFill>
              <a:latin typeface="Outfit"/>
              <a:ea typeface="Outfit"/>
              <a:cs typeface="Outfit"/>
              <a:sym typeface="Outfit"/>
            </a:endParaRPr>
          </a:p>
        </p:txBody>
      </p:sp>
      <p:sp>
        <p:nvSpPr>
          <p:cNvPr id="35" name="Google Shape;35;p4"/>
          <p:cNvSpPr txBox="1"/>
          <p:nvPr>
            <p:ph idx="2" type="subTitle"/>
          </p:nvPr>
        </p:nvSpPr>
        <p:spPr>
          <a:xfrm>
            <a:off x="2073150" y="5817288"/>
            <a:ext cx="948900" cy="197700"/>
          </a:xfrm>
          <a:prstGeom prst="rect">
            <a:avLst/>
          </a:prstGeom>
        </p:spPr>
        <p:txBody>
          <a:bodyPr anchorCtr="0" anchor="ctr" bIns="91425" lIns="91425" spcFirstLastPara="1" rIns="91425" wrap="square" tIns="91425">
            <a:noAutofit/>
          </a:bodyPr>
          <a:lstStyle>
            <a:lvl1pPr lvl="0" rtl="0" algn="ctr">
              <a:spcBef>
                <a:spcPts val="1000"/>
              </a:spcBef>
              <a:spcAft>
                <a:spcPts val="0"/>
              </a:spcAft>
              <a:buSzPts val="2200"/>
              <a:buFont typeface="Archivo Black"/>
              <a:buNone/>
              <a:defRPr b="1">
                <a:latin typeface="Archivo Black"/>
                <a:ea typeface="Archivo Black"/>
                <a:cs typeface="Archivo Black"/>
                <a:sym typeface="Archivo Black"/>
              </a:defRPr>
            </a:lvl1pPr>
            <a:lvl2pPr lvl="1" rtl="0" algn="ctr">
              <a:spcBef>
                <a:spcPts val="1000"/>
              </a:spcBef>
              <a:spcAft>
                <a:spcPts val="0"/>
              </a:spcAft>
              <a:buSzPts val="2000"/>
              <a:buFont typeface="Archivo Black"/>
              <a:buNone/>
              <a:defRPr b="1">
                <a:latin typeface="Archivo Black"/>
                <a:ea typeface="Archivo Black"/>
                <a:cs typeface="Archivo Black"/>
                <a:sym typeface="Archivo Black"/>
              </a:defRPr>
            </a:lvl2pPr>
            <a:lvl3pPr lvl="2" rtl="0" algn="ctr">
              <a:spcBef>
                <a:spcPts val="0"/>
              </a:spcBef>
              <a:spcAft>
                <a:spcPts val="0"/>
              </a:spcAft>
              <a:buSzPts val="1800"/>
              <a:buFont typeface="Archivo Black"/>
              <a:buNone/>
              <a:defRPr b="1">
                <a:latin typeface="Archivo Black"/>
                <a:ea typeface="Archivo Black"/>
                <a:cs typeface="Archivo Black"/>
                <a:sym typeface="Archivo Black"/>
              </a:defRPr>
            </a:lvl3pPr>
            <a:lvl4pPr lvl="3" rtl="0" algn="ctr">
              <a:spcBef>
                <a:spcPts val="0"/>
              </a:spcBef>
              <a:spcAft>
                <a:spcPts val="0"/>
              </a:spcAft>
              <a:buSzPts val="1600"/>
              <a:buFont typeface="Archivo Black"/>
              <a:buNone/>
              <a:defRPr b="1">
                <a:latin typeface="Archivo Black"/>
                <a:ea typeface="Archivo Black"/>
                <a:cs typeface="Archivo Black"/>
                <a:sym typeface="Archivo Black"/>
              </a:defRPr>
            </a:lvl4pPr>
            <a:lvl5pPr lvl="4" rtl="0" algn="ctr">
              <a:spcBef>
                <a:spcPts val="0"/>
              </a:spcBef>
              <a:spcAft>
                <a:spcPts val="0"/>
              </a:spcAft>
              <a:buSzPts val="1400"/>
              <a:buFont typeface="Archivo Black"/>
              <a:buNone/>
              <a:defRPr b="1">
                <a:latin typeface="Archivo Black"/>
                <a:ea typeface="Archivo Black"/>
                <a:cs typeface="Archivo Black"/>
                <a:sym typeface="Archivo Black"/>
              </a:defRPr>
            </a:lvl5pPr>
            <a:lvl6pPr lvl="5" rtl="0" algn="ctr">
              <a:spcBef>
                <a:spcPts val="0"/>
              </a:spcBef>
              <a:spcAft>
                <a:spcPts val="0"/>
              </a:spcAft>
              <a:buSzPts val="1400"/>
              <a:buFont typeface="Archivo Black"/>
              <a:buNone/>
              <a:defRPr b="1">
                <a:latin typeface="Archivo Black"/>
                <a:ea typeface="Archivo Black"/>
                <a:cs typeface="Archivo Black"/>
                <a:sym typeface="Archivo Black"/>
              </a:defRPr>
            </a:lvl6pPr>
            <a:lvl7pPr lvl="6" rtl="0" algn="ctr">
              <a:spcBef>
                <a:spcPts val="0"/>
              </a:spcBef>
              <a:spcAft>
                <a:spcPts val="0"/>
              </a:spcAft>
              <a:buSzPts val="1400"/>
              <a:buFont typeface="Archivo Black"/>
              <a:buNone/>
              <a:defRPr b="1">
                <a:latin typeface="Archivo Black"/>
                <a:ea typeface="Archivo Black"/>
                <a:cs typeface="Archivo Black"/>
                <a:sym typeface="Archivo Black"/>
              </a:defRPr>
            </a:lvl7pPr>
            <a:lvl8pPr lvl="7" rtl="0" algn="ctr">
              <a:spcBef>
                <a:spcPts val="0"/>
              </a:spcBef>
              <a:spcAft>
                <a:spcPts val="0"/>
              </a:spcAft>
              <a:buSzPts val="1400"/>
              <a:buFont typeface="Archivo Black"/>
              <a:buNone/>
              <a:defRPr b="1">
                <a:latin typeface="Archivo Black"/>
                <a:ea typeface="Archivo Black"/>
                <a:cs typeface="Archivo Black"/>
                <a:sym typeface="Archivo Black"/>
              </a:defRPr>
            </a:lvl8pPr>
            <a:lvl9pPr lvl="8" rtl="0" algn="ctr">
              <a:spcBef>
                <a:spcPts val="0"/>
              </a:spcBef>
              <a:spcAft>
                <a:spcPts val="0"/>
              </a:spcAft>
              <a:buSzPts val="1400"/>
              <a:buFont typeface="Archivo Black"/>
              <a:buNone/>
              <a:defRPr b="1">
                <a:latin typeface="Archivo Black"/>
                <a:ea typeface="Archivo Black"/>
                <a:cs typeface="Archivo Black"/>
                <a:sym typeface="Archivo Black"/>
              </a:defRPr>
            </a:lvl9pPr>
          </a:lstStyle>
          <a:p/>
        </p:txBody>
      </p:sp>
      <p:pic>
        <p:nvPicPr>
          <p:cNvPr id="36" name="Google Shape;36;p4"/>
          <p:cNvPicPr preferRelativeResize="0"/>
          <p:nvPr/>
        </p:nvPicPr>
        <p:blipFill rotWithShape="1">
          <a:blip r:embed="rId2">
            <a:alphaModFix amt="45000"/>
          </a:blip>
          <a:srcRect b="0" l="6816" r="57588" t="0"/>
          <a:stretch/>
        </p:blipFill>
        <p:spPr>
          <a:xfrm>
            <a:off x="4796400" y="0"/>
            <a:ext cx="4347600" cy="68580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標題與內文 1 4 1">
  <p:cSld name="TITLE_AND_BODY_1_4_5">
    <p:spTree>
      <p:nvGrpSpPr>
        <p:cNvPr id="399" name="Shape 399"/>
        <p:cNvGrpSpPr/>
        <p:nvPr/>
      </p:nvGrpSpPr>
      <p:grpSpPr>
        <a:xfrm>
          <a:off x="0" y="0"/>
          <a:ext cx="0" cy="0"/>
          <a:chOff x="0" y="0"/>
          <a:chExt cx="0" cy="0"/>
        </a:xfrm>
      </p:grpSpPr>
      <p:sp>
        <p:nvSpPr>
          <p:cNvPr id="400" name="Google Shape;400;p31"/>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1"/>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2" name="Google Shape;402;p31"/>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403" name="Google Shape;403;p31"/>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1"/>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1"/>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407" name="Google Shape;407;p31"/>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t/>
            </a:r>
            <a:endParaRPr b="1" sz="1000">
              <a:solidFill>
                <a:srgbClr val="595959"/>
              </a:solidFill>
              <a:latin typeface="Lexend"/>
              <a:ea typeface="Lexend"/>
              <a:cs typeface="Lexend"/>
              <a:sym typeface="Lexen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標題與內文 1 4 2">
  <p:cSld name="TITLE_AND_BODY_1_4_6">
    <p:spTree>
      <p:nvGrpSpPr>
        <p:cNvPr id="408" name="Shape 408"/>
        <p:cNvGrpSpPr/>
        <p:nvPr/>
      </p:nvGrpSpPr>
      <p:grpSpPr>
        <a:xfrm>
          <a:off x="0" y="0"/>
          <a:ext cx="0" cy="0"/>
          <a:chOff x="0" y="0"/>
          <a:chExt cx="0" cy="0"/>
        </a:xfrm>
      </p:grpSpPr>
      <p:sp>
        <p:nvSpPr>
          <p:cNvPr id="409" name="Google Shape;409;p32"/>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2"/>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11" name="Google Shape;411;p32"/>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412" name="Google Shape;412;p32"/>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2"/>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2"/>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416" name="Google Shape;416;p32"/>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t/>
            </a:r>
            <a:endParaRPr b="1" sz="1000">
              <a:solidFill>
                <a:srgbClr val="595959"/>
              </a:solidFill>
              <a:latin typeface="Lexend"/>
              <a:ea typeface="Lexend"/>
              <a:cs typeface="Lexend"/>
              <a:sym typeface="Lexen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2">
  <p:cSld name="TITLE_AND_BODY_1_8">
    <p:spTree>
      <p:nvGrpSpPr>
        <p:cNvPr id="417" name="Shape 417"/>
        <p:cNvGrpSpPr/>
        <p:nvPr/>
      </p:nvGrpSpPr>
      <p:grpSpPr>
        <a:xfrm>
          <a:off x="0" y="0"/>
          <a:ext cx="0" cy="0"/>
          <a:chOff x="0" y="0"/>
          <a:chExt cx="0" cy="0"/>
        </a:xfrm>
      </p:grpSpPr>
      <p:sp>
        <p:nvSpPr>
          <p:cNvPr id="418" name="Google Shape;418;p33"/>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t/>
            </a:r>
            <a:endParaRPr b="1" sz="1000">
              <a:solidFill>
                <a:srgbClr val="595959"/>
              </a:solidFill>
              <a:latin typeface="Lexend"/>
              <a:ea typeface="Lexend"/>
              <a:cs typeface="Lexend"/>
              <a:sym typeface="Lexend"/>
            </a:endParaRPr>
          </a:p>
        </p:txBody>
      </p:sp>
      <p:sp>
        <p:nvSpPr>
          <p:cNvPr id="419" name="Google Shape;419;p33"/>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3"/>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21" name="Google Shape;421;p3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422" name="Google Shape;422;p33"/>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3"/>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3"/>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426" name="Google Shape;426;p33"/>
          <p:cNvGrpSpPr/>
          <p:nvPr/>
        </p:nvGrpSpPr>
        <p:grpSpPr>
          <a:xfrm rot="9448929">
            <a:off x="678374" y="287341"/>
            <a:ext cx="896614" cy="733235"/>
            <a:chOff x="3337500" y="1640525"/>
            <a:chExt cx="3773378" cy="3085800"/>
          </a:xfrm>
        </p:grpSpPr>
        <p:sp>
          <p:nvSpPr>
            <p:cNvPr id="427" name="Google Shape;427;p33"/>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3"/>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3"/>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0" name="Google Shape;430;p33"/>
          <p:cNvGrpSpPr/>
          <p:nvPr/>
        </p:nvGrpSpPr>
        <p:grpSpPr>
          <a:xfrm>
            <a:off x="118450" y="143608"/>
            <a:ext cx="1299300" cy="526200"/>
            <a:chOff x="7243875" y="3780983"/>
            <a:chExt cx="1299300" cy="526200"/>
          </a:xfrm>
        </p:grpSpPr>
        <p:grpSp>
          <p:nvGrpSpPr>
            <p:cNvPr id="431" name="Google Shape;431;p33"/>
            <p:cNvGrpSpPr/>
            <p:nvPr/>
          </p:nvGrpSpPr>
          <p:grpSpPr>
            <a:xfrm>
              <a:off x="7243875" y="3780983"/>
              <a:ext cx="1299300" cy="526200"/>
              <a:chOff x="3130375" y="-210650"/>
              <a:chExt cx="1299300" cy="526200"/>
            </a:xfrm>
          </p:grpSpPr>
          <p:sp>
            <p:nvSpPr>
              <p:cNvPr id="432" name="Google Shape;432;p33"/>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3"/>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3"/>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5" name="Google Shape;435;p33"/>
            <p:cNvGrpSpPr/>
            <p:nvPr/>
          </p:nvGrpSpPr>
          <p:grpSpPr>
            <a:xfrm>
              <a:off x="7728150" y="4016475"/>
              <a:ext cx="330750" cy="55200"/>
              <a:chOff x="7632750" y="4032725"/>
              <a:chExt cx="330750" cy="55200"/>
            </a:xfrm>
          </p:grpSpPr>
          <p:sp>
            <p:nvSpPr>
              <p:cNvPr id="436" name="Google Shape;436;p33"/>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3"/>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3"/>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章節h1">
  <p:cSld name="CUSTOM_10_1">
    <p:bg>
      <p:bgPr>
        <a:solidFill>
          <a:srgbClr val="FFFFFF"/>
        </a:solidFill>
      </p:bgPr>
    </p:bg>
    <p:spTree>
      <p:nvGrpSpPr>
        <p:cNvPr id="37" name="Shape 37"/>
        <p:cNvGrpSpPr/>
        <p:nvPr/>
      </p:nvGrpSpPr>
      <p:grpSpPr>
        <a:xfrm>
          <a:off x="0" y="0"/>
          <a:ext cx="0" cy="0"/>
          <a:chOff x="0" y="0"/>
          <a:chExt cx="0" cy="0"/>
        </a:xfrm>
      </p:grpSpPr>
      <p:pic>
        <p:nvPicPr>
          <p:cNvPr id="38" name="Google Shape;38;p5"/>
          <p:cNvPicPr preferRelativeResize="0"/>
          <p:nvPr/>
        </p:nvPicPr>
        <p:blipFill rotWithShape="1">
          <a:blip r:embed="rId2">
            <a:alphaModFix amt="45000"/>
          </a:blip>
          <a:srcRect b="0" l="0" r="0" t="59540"/>
          <a:stretch/>
        </p:blipFill>
        <p:spPr>
          <a:xfrm>
            <a:off x="0" y="4780800"/>
            <a:ext cx="9144000" cy="2077200"/>
          </a:xfrm>
          <a:prstGeom prst="rect">
            <a:avLst/>
          </a:prstGeom>
          <a:noFill/>
          <a:ln>
            <a:noFill/>
          </a:ln>
        </p:spPr>
      </p:pic>
      <p:sp>
        <p:nvSpPr>
          <p:cNvPr id="39" name="Google Shape;39;p5"/>
          <p:cNvSpPr/>
          <p:nvPr/>
        </p:nvSpPr>
        <p:spPr>
          <a:xfrm>
            <a:off x="0" y="0"/>
            <a:ext cx="9144000" cy="4780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5"/>
          <p:cNvSpPr/>
          <p:nvPr/>
        </p:nvSpPr>
        <p:spPr>
          <a:xfrm>
            <a:off x="8218880" y="194865"/>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5"/>
          <p:cNvSpPr/>
          <p:nvPr/>
        </p:nvSpPr>
        <p:spPr>
          <a:xfrm>
            <a:off x="8332726" y="322825"/>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p:nvPr/>
        </p:nvSpPr>
        <p:spPr>
          <a:xfrm>
            <a:off x="8300619" y="281737"/>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5"/>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44" name="Google Shape;44;p5"/>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lvl1pPr lvl="0" rtl="0">
              <a:spcBef>
                <a:spcPts val="0"/>
              </a:spcBef>
              <a:spcAft>
                <a:spcPts val="0"/>
              </a:spcAft>
              <a:buClr>
                <a:schemeClr val="dk1"/>
              </a:buClr>
              <a:buSzPts val="4200"/>
              <a:buNone/>
              <a:defRPr sz="4200">
                <a:solidFill>
                  <a:schemeClr val="dk1"/>
                </a:solidFill>
              </a:defRPr>
            </a:lvl1pPr>
            <a:lvl2pPr lvl="1" rtl="0">
              <a:spcBef>
                <a:spcPts val="0"/>
              </a:spcBef>
              <a:spcAft>
                <a:spcPts val="0"/>
              </a:spcAft>
              <a:buSzPts val="3200"/>
              <a:buNone/>
              <a:defRPr>
                <a:latin typeface="Lexend Light"/>
                <a:ea typeface="Lexend Light"/>
                <a:cs typeface="Lexend Light"/>
                <a:sym typeface="Lexend Light"/>
              </a:defRPr>
            </a:lvl2pPr>
            <a:lvl3pPr lvl="2" rtl="0">
              <a:spcBef>
                <a:spcPts val="0"/>
              </a:spcBef>
              <a:spcAft>
                <a:spcPts val="0"/>
              </a:spcAft>
              <a:buSzPts val="3200"/>
              <a:buNone/>
              <a:defRPr>
                <a:latin typeface="Lexend Light"/>
                <a:ea typeface="Lexend Light"/>
                <a:cs typeface="Lexend Light"/>
                <a:sym typeface="Lexend Light"/>
              </a:defRPr>
            </a:lvl3pPr>
            <a:lvl4pPr lvl="3" rtl="0">
              <a:spcBef>
                <a:spcPts val="0"/>
              </a:spcBef>
              <a:spcAft>
                <a:spcPts val="0"/>
              </a:spcAft>
              <a:buSzPts val="3200"/>
              <a:buNone/>
              <a:defRPr>
                <a:latin typeface="Lexend Light"/>
                <a:ea typeface="Lexend Light"/>
                <a:cs typeface="Lexend Light"/>
                <a:sym typeface="Lexend Light"/>
              </a:defRPr>
            </a:lvl4pPr>
            <a:lvl5pPr lvl="4" rtl="0">
              <a:spcBef>
                <a:spcPts val="0"/>
              </a:spcBef>
              <a:spcAft>
                <a:spcPts val="0"/>
              </a:spcAft>
              <a:buSzPts val="3200"/>
              <a:buNone/>
              <a:defRPr>
                <a:latin typeface="Lexend Light"/>
                <a:ea typeface="Lexend Light"/>
                <a:cs typeface="Lexend Light"/>
                <a:sym typeface="Lexend Light"/>
              </a:defRPr>
            </a:lvl5pPr>
            <a:lvl6pPr lvl="5" rtl="0">
              <a:spcBef>
                <a:spcPts val="0"/>
              </a:spcBef>
              <a:spcAft>
                <a:spcPts val="0"/>
              </a:spcAft>
              <a:buSzPts val="3200"/>
              <a:buNone/>
              <a:defRPr>
                <a:latin typeface="Lexend Light"/>
                <a:ea typeface="Lexend Light"/>
                <a:cs typeface="Lexend Light"/>
                <a:sym typeface="Lexend Light"/>
              </a:defRPr>
            </a:lvl6pPr>
            <a:lvl7pPr lvl="6" rtl="0">
              <a:spcBef>
                <a:spcPts val="0"/>
              </a:spcBef>
              <a:spcAft>
                <a:spcPts val="0"/>
              </a:spcAft>
              <a:buSzPts val="3200"/>
              <a:buNone/>
              <a:defRPr>
                <a:latin typeface="Lexend Light"/>
                <a:ea typeface="Lexend Light"/>
                <a:cs typeface="Lexend Light"/>
                <a:sym typeface="Lexend Light"/>
              </a:defRPr>
            </a:lvl7pPr>
            <a:lvl8pPr lvl="7" rtl="0">
              <a:spcBef>
                <a:spcPts val="0"/>
              </a:spcBef>
              <a:spcAft>
                <a:spcPts val="0"/>
              </a:spcAft>
              <a:buSzPts val="3200"/>
              <a:buNone/>
              <a:defRPr>
                <a:latin typeface="Lexend Light"/>
                <a:ea typeface="Lexend Light"/>
                <a:cs typeface="Lexend Light"/>
                <a:sym typeface="Lexend Light"/>
              </a:defRPr>
            </a:lvl8pPr>
            <a:lvl9pPr lvl="8" rtl="0">
              <a:spcBef>
                <a:spcPts val="0"/>
              </a:spcBef>
              <a:spcAft>
                <a:spcPts val="0"/>
              </a:spcAft>
              <a:buSzPts val="3200"/>
              <a:buNone/>
              <a:defRPr>
                <a:latin typeface="Lexend Light"/>
                <a:ea typeface="Lexend Light"/>
                <a:cs typeface="Lexend Light"/>
                <a:sym typeface="Lexend Light"/>
              </a:defRPr>
            </a:lvl9pPr>
          </a:lstStyle>
          <a:p/>
        </p:txBody>
      </p:sp>
      <p:sp>
        <p:nvSpPr>
          <p:cNvPr id="45" name="Google Shape;45;p5"/>
          <p:cNvSpPr txBox="1"/>
          <p:nvPr>
            <p:ph idx="1"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子目錄">
  <p:cSld name="CUSTOM_10_1_1">
    <p:bg>
      <p:bgPr>
        <a:solidFill>
          <a:srgbClr val="FFFFFF"/>
        </a:solidFill>
      </p:bgPr>
    </p:bg>
    <p:spTree>
      <p:nvGrpSpPr>
        <p:cNvPr id="46" name="Shape 46"/>
        <p:cNvGrpSpPr/>
        <p:nvPr/>
      </p:nvGrpSpPr>
      <p:grpSpPr>
        <a:xfrm>
          <a:off x="0" y="0"/>
          <a:ext cx="0" cy="0"/>
          <a:chOff x="0" y="0"/>
          <a:chExt cx="0" cy="0"/>
        </a:xfrm>
      </p:grpSpPr>
      <p:pic>
        <p:nvPicPr>
          <p:cNvPr id="47" name="Google Shape;47;p6"/>
          <p:cNvPicPr preferRelativeResize="0"/>
          <p:nvPr/>
        </p:nvPicPr>
        <p:blipFill rotWithShape="1">
          <a:blip r:embed="rId2">
            <a:alphaModFix amt="45000"/>
          </a:blip>
          <a:srcRect b="0" l="0" r="0" t="59540"/>
          <a:stretch/>
        </p:blipFill>
        <p:spPr>
          <a:xfrm>
            <a:off x="0" y="4780800"/>
            <a:ext cx="9144000" cy="2077200"/>
          </a:xfrm>
          <a:prstGeom prst="rect">
            <a:avLst/>
          </a:prstGeom>
          <a:noFill/>
          <a:ln>
            <a:noFill/>
          </a:ln>
        </p:spPr>
      </p:pic>
      <p:sp>
        <p:nvSpPr>
          <p:cNvPr id="48" name="Google Shape;48;p6"/>
          <p:cNvSpPr txBox="1"/>
          <p:nvPr>
            <p:ph idx="1" type="body"/>
          </p:nvPr>
        </p:nvSpPr>
        <p:spPr>
          <a:xfrm>
            <a:off x="715550" y="6431700"/>
            <a:ext cx="7713000" cy="259500"/>
          </a:xfrm>
          <a:prstGeom prst="rect">
            <a:avLst/>
          </a:prstGeom>
        </p:spPr>
        <p:txBody>
          <a:bodyPr anchorCtr="0" anchor="b" bIns="0" lIns="0" spcFirstLastPara="1" rIns="0" wrap="square" tIns="0">
            <a:noAutofit/>
          </a:bodyPr>
          <a:lstStyle>
            <a:lvl1pPr indent="-292100" lvl="0" marL="457200" algn="r">
              <a:spcBef>
                <a:spcPts val="1000"/>
              </a:spcBef>
              <a:spcAft>
                <a:spcPts val="0"/>
              </a:spcAft>
              <a:buClr>
                <a:srgbClr val="666666"/>
              </a:buClr>
              <a:buSzPts val="1000"/>
              <a:buChar char="●"/>
              <a:defRPr sz="1000">
                <a:solidFill>
                  <a:srgbClr val="666666"/>
                </a:solidFill>
              </a:defRPr>
            </a:lvl1pPr>
            <a:lvl2pPr indent="-292100" lvl="1" marL="914400" algn="r">
              <a:spcBef>
                <a:spcPts val="1000"/>
              </a:spcBef>
              <a:spcAft>
                <a:spcPts val="0"/>
              </a:spcAft>
              <a:buClr>
                <a:srgbClr val="666666"/>
              </a:buClr>
              <a:buSzPts val="1000"/>
              <a:buChar char="○"/>
              <a:defRPr sz="1000">
                <a:solidFill>
                  <a:srgbClr val="666666"/>
                </a:solidFill>
              </a:defRPr>
            </a:lvl2pPr>
            <a:lvl3pPr indent="-292100" lvl="2" marL="1371600" algn="r">
              <a:spcBef>
                <a:spcPts val="0"/>
              </a:spcBef>
              <a:spcAft>
                <a:spcPts val="0"/>
              </a:spcAft>
              <a:buClr>
                <a:srgbClr val="666666"/>
              </a:buClr>
              <a:buSzPts val="1000"/>
              <a:buChar char="■"/>
              <a:defRPr sz="1000">
                <a:solidFill>
                  <a:srgbClr val="666666"/>
                </a:solidFill>
              </a:defRPr>
            </a:lvl3pPr>
            <a:lvl4pPr indent="-292100" lvl="3" marL="1828800" algn="r">
              <a:spcBef>
                <a:spcPts val="0"/>
              </a:spcBef>
              <a:spcAft>
                <a:spcPts val="0"/>
              </a:spcAft>
              <a:buClr>
                <a:srgbClr val="666666"/>
              </a:buClr>
              <a:buSzPts val="1000"/>
              <a:buChar char="●"/>
              <a:defRPr sz="1000">
                <a:solidFill>
                  <a:srgbClr val="666666"/>
                </a:solidFill>
              </a:defRPr>
            </a:lvl4pPr>
            <a:lvl5pPr indent="-292100" lvl="4" marL="2286000" algn="r">
              <a:spcBef>
                <a:spcPts val="0"/>
              </a:spcBef>
              <a:spcAft>
                <a:spcPts val="0"/>
              </a:spcAft>
              <a:buClr>
                <a:srgbClr val="666666"/>
              </a:buClr>
              <a:buSzPts val="1000"/>
              <a:buChar char="○"/>
              <a:defRPr sz="1000">
                <a:solidFill>
                  <a:srgbClr val="666666"/>
                </a:solidFill>
              </a:defRPr>
            </a:lvl5pPr>
            <a:lvl6pPr indent="-292100" lvl="5" marL="2743200" algn="r">
              <a:spcBef>
                <a:spcPts val="0"/>
              </a:spcBef>
              <a:spcAft>
                <a:spcPts val="0"/>
              </a:spcAft>
              <a:buClr>
                <a:srgbClr val="666666"/>
              </a:buClr>
              <a:buSzPts val="1000"/>
              <a:buChar char="■"/>
              <a:defRPr sz="1000">
                <a:solidFill>
                  <a:srgbClr val="666666"/>
                </a:solidFill>
              </a:defRPr>
            </a:lvl6pPr>
            <a:lvl7pPr indent="-292100" lvl="6" marL="3200400" algn="r">
              <a:spcBef>
                <a:spcPts val="0"/>
              </a:spcBef>
              <a:spcAft>
                <a:spcPts val="0"/>
              </a:spcAft>
              <a:buClr>
                <a:srgbClr val="666666"/>
              </a:buClr>
              <a:buSzPts val="1000"/>
              <a:buChar char="●"/>
              <a:defRPr sz="1000">
                <a:solidFill>
                  <a:srgbClr val="666666"/>
                </a:solidFill>
              </a:defRPr>
            </a:lvl7pPr>
            <a:lvl8pPr indent="-292100" lvl="7" marL="3657600" algn="r">
              <a:spcBef>
                <a:spcPts val="0"/>
              </a:spcBef>
              <a:spcAft>
                <a:spcPts val="0"/>
              </a:spcAft>
              <a:buClr>
                <a:srgbClr val="666666"/>
              </a:buClr>
              <a:buSzPts val="1000"/>
              <a:buChar char="○"/>
              <a:defRPr sz="1000">
                <a:solidFill>
                  <a:srgbClr val="666666"/>
                </a:solidFill>
              </a:defRPr>
            </a:lvl8pPr>
            <a:lvl9pPr indent="-292100" lvl="8" marL="4114800" algn="r">
              <a:spcBef>
                <a:spcPts val="0"/>
              </a:spcBef>
              <a:spcAft>
                <a:spcPts val="0"/>
              </a:spcAft>
              <a:buClr>
                <a:srgbClr val="666666"/>
              </a:buClr>
              <a:buSzPts val="1000"/>
              <a:buChar char="■"/>
              <a:defRPr sz="1000">
                <a:solidFill>
                  <a:srgbClr val="666666"/>
                </a:solidFill>
              </a:defRPr>
            </a:lvl9pPr>
          </a:lstStyle>
          <a:p/>
        </p:txBody>
      </p:sp>
      <p:pic>
        <p:nvPicPr>
          <p:cNvPr id="49" name="Google Shape;49;p6"/>
          <p:cNvPicPr preferRelativeResize="0"/>
          <p:nvPr/>
        </p:nvPicPr>
        <p:blipFill rotWithShape="1">
          <a:blip r:embed="rId2">
            <a:alphaModFix amt="45000"/>
          </a:blip>
          <a:srcRect b="0" l="0" r="0" t="59540"/>
          <a:stretch/>
        </p:blipFill>
        <p:spPr>
          <a:xfrm>
            <a:off x="0" y="0"/>
            <a:ext cx="9144000" cy="2077200"/>
          </a:xfrm>
          <a:prstGeom prst="rect">
            <a:avLst/>
          </a:prstGeom>
          <a:noFill/>
          <a:ln>
            <a:noFill/>
          </a:ln>
        </p:spPr>
      </p:pic>
      <p:sp>
        <p:nvSpPr>
          <p:cNvPr id="50" name="Google Shape;50;p6"/>
          <p:cNvSpPr/>
          <p:nvPr/>
        </p:nvSpPr>
        <p:spPr>
          <a:xfrm>
            <a:off x="8218880" y="194865"/>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6"/>
          <p:cNvSpPr/>
          <p:nvPr/>
        </p:nvSpPr>
        <p:spPr>
          <a:xfrm>
            <a:off x="8332726" y="322825"/>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6"/>
          <p:cNvSpPr/>
          <p:nvPr/>
        </p:nvSpPr>
        <p:spPr>
          <a:xfrm>
            <a:off x="8300619" y="281737"/>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6"/>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54" name="Google Shape;54;p6"/>
          <p:cNvSpPr txBox="1"/>
          <p:nvPr>
            <p:ph type="title"/>
          </p:nvPr>
        </p:nvSpPr>
        <p:spPr>
          <a:xfrm>
            <a:off x="715550" y="506775"/>
            <a:ext cx="7713000" cy="689700"/>
          </a:xfrm>
          <a:prstGeom prst="rect">
            <a:avLst/>
          </a:prstGeom>
        </p:spPr>
        <p:txBody>
          <a:bodyPr anchorCtr="0" anchor="t" bIns="91425" lIns="91425" spcFirstLastPara="1" rIns="91425" wrap="square" tIns="0">
            <a:noAutofit/>
          </a:bodyPr>
          <a:lstStyle>
            <a:lvl1pPr lvl="0" rtl="0" algn="ctr">
              <a:spcBef>
                <a:spcPts val="0"/>
              </a:spcBef>
              <a:spcAft>
                <a:spcPts val="0"/>
              </a:spcAft>
              <a:buClr>
                <a:srgbClr val="B45F06"/>
              </a:buClr>
              <a:buSzPts val="4200"/>
              <a:buNone/>
              <a:defRPr sz="4200">
                <a:solidFill>
                  <a:srgbClr val="B45F06"/>
                </a:solidFill>
              </a:defRPr>
            </a:lvl1pPr>
            <a:lvl2pPr lvl="1"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2pPr>
            <a:lvl3pPr lvl="2"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3pPr>
            <a:lvl4pPr lvl="3"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4pPr>
            <a:lvl5pPr lvl="4"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5pPr>
            <a:lvl6pPr lvl="5"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6pPr>
            <a:lvl7pPr lvl="6"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7pPr>
            <a:lvl8pPr lvl="7"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8pPr>
            <a:lvl9pPr lvl="8"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9pPr>
          </a:lstStyle>
          <a:p/>
        </p:txBody>
      </p:sp>
      <p:sp>
        <p:nvSpPr>
          <p:cNvPr id="55" name="Google Shape;55;p6"/>
          <p:cNvSpPr/>
          <p:nvPr/>
        </p:nvSpPr>
        <p:spPr>
          <a:xfrm>
            <a:off x="0" y="1612625"/>
            <a:ext cx="9144000" cy="42069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6"/>
          <p:cNvSpPr txBox="1"/>
          <p:nvPr>
            <p:ph idx="2"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目錄">
  <p:cSld name="TITLE_AND_BODY_1_5">
    <p:spTree>
      <p:nvGrpSpPr>
        <p:cNvPr id="57" name="Shape 57"/>
        <p:cNvGrpSpPr/>
        <p:nvPr/>
      </p:nvGrpSpPr>
      <p:grpSpPr>
        <a:xfrm>
          <a:off x="0" y="0"/>
          <a:ext cx="0" cy="0"/>
          <a:chOff x="0" y="0"/>
          <a:chExt cx="0" cy="0"/>
        </a:xfrm>
      </p:grpSpPr>
      <p:sp>
        <p:nvSpPr>
          <p:cNvPr id="58" name="Google Shape;58;p7"/>
          <p:cNvSpPr/>
          <p:nvPr/>
        </p:nvSpPr>
        <p:spPr>
          <a:xfrm>
            <a:off x="787260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7"/>
          <p:cNvSpPr txBox="1"/>
          <p:nvPr>
            <p:ph type="title"/>
          </p:nvPr>
        </p:nvSpPr>
        <p:spPr>
          <a:xfrm>
            <a:off x="1271450" y="414850"/>
            <a:ext cx="6601200" cy="623700"/>
          </a:xfrm>
          <a:prstGeom prst="rect">
            <a:avLst/>
          </a:prstGeom>
        </p:spPr>
        <p:txBody>
          <a:bodyPr anchorCtr="0" anchor="t"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60" name="Google Shape;60;p7"/>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7"/>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7"/>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64" name="Google Shape;64;p7"/>
          <p:cNvSpPr txBox="1"/>
          <p:nvPr>
            <p:ph idx="1" type="body"/>
          </p:nvPr>
        </p:nvSpPr>
        <p:spPr>
          <a:xfrm>
            <a:off x="1271400" y="1341325"/>
            <a:ext cx="66012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5" name="Google Shape;65;p7"/>
          <p:cNvSpPr/>
          <p:nvPr/>
        </p:nvSpPr>
        <p:spPr>
          <a:xfrm>
            <a:off x="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7"/>
          <p:cNvSpPr txBox="1"/>
          <p:nvPr>
            <p:ph idx="2" type="body"/>
          </p:nvPr>
        </p:nvSpPr>
        <p:spPr>
          <a:xfrm>
            <a:off x="2630200" y="6431700"/>
            <a:ext cx="5242500" cy="259500"/>
          </a:xfrm>
          <a:prstGeom prst="rect">
            <a:avLst/>
          </a:prstGeom>
        </p:spPr>
        <p:txBody>
          <a:bodyPr anchorCtr="0" anchor="ctr" bIns="0" lIns="0" spcFirstLastPara="1" rIns="9000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67" name="Google Shape;67;p7"/>
          <p:cNvSpPr txBox="1"/>
          <p:nvPr>
            <p:ph idx="3" type="subTitle"/>
          </p:nvPr>
        </p:nvSpPr>
        <p:spPr>
          <a:xfrm>
            <a:off x="12714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1 內文 單欄">
  <p:cSld name="TITLE_AND_BODY_1">
    <p:spTree>
      <p:nvGrpSpPr>
        <p:cNvPr id="68" name="Shape 68"/>
        <p:cNvGrpSpPr/>
        <p:nvPr/>
      </p:nvGrpSpPr>
      <p:grpSpPr>
        <a:xfrm>
          <a:off x="0" y="0"/>
          <a:ext cx="0" cy="0"/>
          <a:chOff x="0" y="0"/>
          <a:chExt cx="0" cy="0"/>
        </a:xfrm>
      </p:grpSpPr>
      <p:sp>
        <p:nvSpPr>
          <p:cNvPr id="69" name="Google Shape;69;p8"/>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8"/>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1" name="Google Shape;71;p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72" name="Google Shape;72;p8"/>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76" name="Google Shape;76;p8"/>
          <p:cNvGrpSpPr/>
          <p:nvPr/>
        </p:nvGrpSpPr>
        <p:grpSpPr>
          <a:xfrm rot="9448929">
            <a:off x="678374" y="287341"/>
            <a:ext cx="896614" cy="733235"/>
            <a:chOff x="3337500" y="1640525"/>
            <a:chExt cx="3773378" cy="3085800"/>
          </a:xfrm>
        </p:grpSpPr>
        <p:sp>
          <p:nvSpPr>
            <p:cNvPr id="77" name="Google Shape;77;p8"/>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 name="Google Shape;80;p8"/>
          <p:cNvGrpSpPr/>
          <p:nvPr/>
        </p:nvGrpSpPr>
        <p:grpSpPr>
          <a:xfrm>
            <a:off x="118450" y="143608"/>
            <a:ext cx="1299300" cy="526200"/>
            <a:chOff x="7243875" y="3780983"/>
            <a:chExt cx="1299300" cy="526200"/>
          </a:xfrm>
        </p:grpSpPr>
        <p:grpSp>
          <p:nvGrpSpPr>
            <p:cNvPr id="81" name="Google Shape;81;p8"/>
            <p:cNvGrpSpPr/>
            <p:nvPr/>
          </p:nvGrpSpPr>
          <p:grpSpPr>
            <a:xfrm>
              <a:off x="7243875" y="3780983"/>
              <a:ext cx="1299300" cy="526200"/>
              <a:chOff x="3130375" y="-210650"/>
              <a:chExt cx="1299300" cy="526200"/>
            </a:xfrm>
          </p:grpSpPr>
          <p:sp>
            <p:nvSpPr>
              <p:cNvPr id="82" name="Google Shape;82;p8"/>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 name="Google Shape;85;p8"/>
            <p:cNvGrpSpPr/>
            <p:nvPr/>
          </p:nvGrpSpPr>
          <p:grpSpPr>
            <a:xfrm>
              <a:off x="7728150" y="4016475"/>
              <a:ext cx="330750" cy="55200"/>
              <a:chOff x="7632750" y="4032725"/>
              <a:chExt cx="330750" cy="55200"/>
            </a:xfrm>
          </p:grpSpPr>
          <p:sp>
            <p:nvSpPr>
              <p:cNvPr id="86" name="Google Shape;86;p8"/>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9" name="Google Shape;89;p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90" name="Google Shape;90;p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2 雙欄標題vt">
  <p:cSld name="TITLE_AND_BODY_1_6_1">
    <p:spTree>
      <p:nvGrpSpPr>
        <p:cNvPr id="91" name="Shape 91"/>
        <p:cNvGrpSpPr/>
        <p:nvPr/>
      </p:nvGrpSpPr>
      <p:grpSpPr>
        <a:xfrm>
          <a:off x="0" y="0"/>
          <a:ext cx="0" cy="0"/>
          <a:chOff x="0" y="0"/>
          <a:chExt cx="0" cy="0"/>
        </a:xfrm>
      </p:grpSpPr>
      <p:sp>
        <p:nvSpPr>
          <p:cNvPr id="92" name="Google Shape;92;p9"/>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94" name="Google Shape;94;p9"/>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9"/>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9"/>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98" name="Google Shape;98;p9"/>
          <p:cNvGrpSpPr/>
          <p:nvPr/>
        </p:nvGrpSpPr>
        <p:grpSpPr>
          <a:xfrm rot="9448929">
            <a:off x="678374" y="287341"/>
            <a:ext cx="896614" cy="733235"/>
            <a:chOff x="3337500" y="1640525"/>
            <a:chExt cx="3773378" cy="3085800"/>
          </a:xfrm>
        </p:grpSpPr>
        <p:sp>
          <p:nvSpPr>
            <p:cNvPr id="99" name="Google Shape;99;p9"/>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9"/>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9"/>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 name="Google Shape;102;p9"/>
          <p:cNvGrpSpPr/>
          <p:nvPr/>
        </p:nvGrpSpPr>
        <p:grpSpPr>
          <a:xfrm>
            <a:off x="118450" y="143608"/>
            <a:ext cx="1299300" cy="526200"/>
            <a:chOff x="7243875" y="3780983"/>
            <a:chExt cx="1299300" cy="526200"/>
          </a:xfrm>
        </p:grpSpPr>
        <p:grpSp>
          <p:nvGrpSpPr>
            <p:cNvPr id="103" name="Google Shape;103;p9"/>
            <p:cNvGrpSpPr/>
            <p:nvPr/>
          </p:nvGrpSpPr>
          <p:grpSpPr>
            <a:xfrm>
              <a:off x="7243875" y="3780983"/>
              <a:ext cx="1299300" cy="526200"/>
              <a:chOff x="3130375" y="-210650"/>
              <a:chExt cx="1299300" cy="526200"/>
            </a:xfrm>
          </p:grpSpPr>
          <p:sp>
            <p:nvSpPr>
              <p:cNvPr id="104" name="Google Shape;104;p9"/>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9"/>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9"/>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 name="Google Shape;107;p9"/>
            <p:cNvGrpSpPr/>
            <p:nvPr/>
          </p:nvGrpSpPr>
          <p:grpSpPr>
            <a:xfrm>
              <a:off x="7728150" y="4016475"/>
              <a:ext cx="330750" cy="55200"/>
              <a:chOff x="7632750" y="4032725"/>
              <a:chExt cx="330750" cy="55200"/>
            </a:xfrm>
          </p:grpSpPr>
          <p:sp>
            <p:nvSpPr>
              <p:cNvPr id="108" name="Google Shape;108;p9"/>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9"/>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9"/>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1" name="Google Shape;111;p9"/>
          <p:cNvSpPr txBox="1"/>
          <p:nvPr>
            <p:ph idx="1" type="body"/>
          </p:nvPr>
        </p:nvSpPr>
        <p:spPr>
          <a:xfrm>
            <a:off x="2552800" y="1341325"/>
            <a:ext cx="5875800" cy="2382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12" name="Google Shape;112;p9"/>
          <p:cNvSpPr txBox="1"/>
          <p:nvPr>
            <p:ph idx="2" type="body"/>
          </p:nvPr>
        </p:nvSpPr>
        <p:spPr>
          <a:xfrm>
            <a:off x="2552800" y="3723925"/>
            <a:ext cx="5875800" cy="2382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13" name="Google Shape;113;p9"/>
          <p:cNvSpPr txBox="1"/>
          <p:nvPr>
            <p:ph idx="3" type="subTitle"/>
          </p:nvPr>
        </p:nvSpPr>
        <p:spPr>
          <a:xfrm>
            <a:off x="715550" y="1341375"/>
            <a:ext cx="1837200" cy="733200"/>
          </a:xfrm>
          <a:prstGeom prst="rect">
            <a:avLst/>
          </a:prstGeom>
        </p:spPr>
        <p:txBody>
          <a:bodyPr anchorCtr="0" anchor="t"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14" name="Google Shape;114;p9"/>
          <p:cNvSpPr txBox="1"/>
          <p:nvPr>
            <p:ph idx="4" type="subTitle"/>
          </p:nvPr>
        </p:nvSpPr>
        <p:spPr>
          <a:xfrm>
            <a:off x="715550" y="3723925"/>
            <a:ext cx="1837200" cy="733200"/>
          </a:xfrm>
          <a:prstGeom prst="rect">
            <a:avLst/>
          </a:prstGeom>
        </p:spPr>
        <p:txBody>
          <a:bodyPr anchorCtr="0" anchor="t"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15" name="Google Shape;115;p9"/>
          <p:cNvSpPr txBox="1"/>
          <p:nvPr>
            <p:ph idx="5"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116" name="Google Shape;116;p9"/>
          <p:cNvSpPr txBox="1"/>
          <p:nvPr>
            <p:ph idx="6"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2 雙欄h">
  <p:cSld name="TITLE_AND_BODY_1_3">
    <p:spTree>
      <p:nvGrpSpPr>
        <p:cNvPr id="117" name="Shape 117"/>
        <p:cNvGrpSpPr/>
        <p:nvPr/>
      </p:nvGrpSpPr>
      <p:grpSpPr>
        <a:xfrm>
          <a:off x="0" y="0"/>
          <a:ext cx="0" cy="0"/>
          <a:chOff x="0" y="0"/>
          <a:chExt cx="0" cy="0"/>
        </a:xfrm>
      </p:grpSpPr>
      <p:sp>
        <p:nvSpPr>
          <p:cNvPr id="118" name="Google Shape;118;p10"/>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0"/>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0"/>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0"/>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123" name="Google Shape;123;p10"/>
          <p:cNvGrpSpPr/>
          <p:nvPr/>
        </p:nvGrpSpPr>
        <p:grpSpPr>
          <a:xfrm rot="9448929">
            <a:off x="678374" y="287341"/>
            <a:ext cx="896614" cy="733235"/>
            <a:chOff x="3337500" y="1640525"/>
            <a:chExt cx="3773378" cy="3085800"/>
          </a:xfrm>
        </p:grpSpPr>
        <p:sp>
          <p:nvSpPr>
            <p:cNvPr id="124" name="Google Shape;124;p10"/>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0"/>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0"/>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 name="Google Shape;127;p10"/>
          <p:cNvGrpSpPr/>
          <p:nvPr/>
        </p:nvGrpSpPr>
        <p:grpSpPr>
          <a:xfrm>
            <a:off x="118450" y="143608"/>
            <a:ext cx="1299300" cy="526200"/>
            <a:chOff x="7243875" y="3780983"/>
            <a:chExt cx="1299300" cy="526200"/>
          </a:xfrm>
        </p:grpSpPr>
        <p:grpSp>
          <p:nvGrpSpPr>
            <p:cNvPr id="128" name="Google Shape;128;p10"/>
            <p:cNvGrpSpPr/>
            <p:nvPr/>
          </p:nvGrpSpPr>
          <p:grpSpPr>
            <a:xfrm>
              <a:off x="7243875" y="3780983"/>
              <a:ext cx="1299300" cy="526200"/>
              <a:chOff x="3130375" y="-210650"/>
              <a:chExt cx="1299300" cy="526200"/>
            </a:xfrm>
          </p:grpSpPr>
          <p:sp>
            <p:nvSpPr>
              <p:cNvPr id="129" name="Google Shape;129;p10"/>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0"/>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0"/>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 name="Google Shape;132;p10"/>
            <p:cNvGrpSpPr/>
            <p:nvPr/>
          </p:nvGrpSpPr>
          <p:grpSpPr>
            <a:xfrm>
              <a:off x="7728150" y="4016475"/>
              <a:ext cx="330750" cy="55200"/>
              <a:chOff x="7632750" y="4032725"/>
              <a:chExt cx="330750" cy="55200"/>
            </a:xfrm>
          </p:grpSpPr>
          <p:sp>
            <p:nvSpPr>
              <p:cNvPr id="133" name="Google Shape;133;p10"/>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0"/>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0"/>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6" name="Google Shape;136;p10"/>
          <p:cNvSpPr txBox="1"/>
          <p:nvPr>
            <p:ph idx="1" type="body"/>
          </p:nvPr>
        </p:nvSpPr>
        <p:spPr>
          <a:xfrm>
            <a:off x="715600" y="1548875"/>
            <a:ext cx="3856500" cy="4539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37" name="Google Shape;137;p10"/>
          <p:cNvSpPr txBox="1"/>
          <p:nvPr>
            <p:ph idx="2" type="body"/>
          </p:nvPr>
        </p:nvSpPr>
        <p:spPr>
          <a:xfrm>
            <a:off x="4572050" y="1548875"/>
            <a:ext cx="3856500" cy="4539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38" name="Google Shape;138;p1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39" name="Google Shape;139;p10"/>
          <p:cNvSpPr txBox="1"/>
          <p:nvPr>
            <p:ph idx="3"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140" name="Google Shape;140;p10"/>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theme" Target="../theme/theme1.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5550" y="717667"/>
            <a:ext cx="7713000" cy="818700"/>
          </a:xfrm>
          <a:prstGeom prst="rect">
            <a:avLst/>
          </a:prstGeom>
          <a:noFill/>
          <a:ln>
            <a:noFill/>
          </a:ln>
        </p:spPr>
        <p:txBody>
          <a:bodyPr anchorCtr="0" anchor="t" bIns="91425" lIns="91425" spcFirstLastPara="1" rIns="91425" wrap="square" tIns="0">
            <a:noAutofit/>
          </a:bodyPr>
          <a:lstStyle>
            <a:lvl1pPr lvl="0">
              <a:spcBef>
                <a:spcPts val="0"/>
              </a:spcBef>
              <a:spcAft>
                <a:spcPts val="0"/>
              </a:spcAft>
              <a:buClr>
                <a:srgbClr val="783F04"/>
              </a:buClr>
              <a:buSzPts val="3200"/>
              <a:buFont typeface="Outfit"/>
              <a:buNone/>
              <a:defRPr b="1" sz="3200">
                <a:solidFill>
                  <a:srgbClr val="783F04"/>
                </a:solidFill>
                <a:latin typeface="Outfit"/>
                <a:ea typeface="Outfit"/>
                <a:cs typeface="Outfit"/>
                <a:sym typeface="Outfit"/>
              </a:defRPr>
            </a:lvl1pPr>
            <a:lvl2pPr lvl="1">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2pPr>
            <a:lvl3pPr lvl="2">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3pPr>
            <a:lvl4pPr lvl="3">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4pPr>
            <a:lvl5pPr lvl="4">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5pPr>
            <a:lvl6pPr lvl="5">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6pPr>
            <a:lvl7pPr lvl="6">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7pPr>
            <a:lvl8pPr lvl="7">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8pPr>
            <a:lvl9pPr lvl="8">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9pPr>
          </a:lstStyle>
          <a:p/>
        </p:txBody>
      </p:sp>
      <p:sp>
        <p:nvSpPr>
          <p:cNvPr id="7" name="Google Shape;7;p1"/>
          <p:cNvSpPr txBox="1"/>
          <p:nvPr>
            <p:ph idx="1" type="body"/>
          </p:nvPr>
        </p:nvSpPr>
        <p:spPr>
          <a:xfrm>
            <a:off x="715550" y="1536633"/>
            <a:ext cx="7713000" cy="4603500"/>
          </a:xfrm>
          <a:prstGeom prst="rect">
            <a:avLst/>
          </a:prstGeom>
          <a:noFill/>
          <a:ln>
            <a:noFill/>
          </a:ln>
        </p:spPr>
        <p:txBody>
          <a:bodyPr anchorCtr="0" anchor="t" bIns="91425" lIns="91425" spcFirstLastPara="1" rIns="91425" wrap="square" tIns="91425">
            <a:noAutofit/>
          </a:bodyPr>
          <a:lstStyle>
            <a:lvl1pPr indent="-368300" lvl="0" marL="457200">
              <a:lnSpc>
                <a:spcPct val="115000"/>
              </a:lnSpc>
              <a:spcBef>
                <a:spcPts val="1000"/>
              </a:spcBef>
              <a:spcAft>
                <a:spcPts val="0"/>
              </a:spcAft>
              <a:buClr>
                <a:schemeClr val="dk1"/>
              </a:buClr>
              <a:buSzPts val="2200"/>
              <a:buFont typeface="Lexend Light"/>
              <a:buChar char="●"/>
              <a:defRPr sz="2200">
                <a:solidFill>
                  <a:schemeClr val="dk1"/>
                </a:solidFill>
                <a:latin typeface="Lexend Light"/>
                <a:ea typeface="Lexend Light"/>
                <a:cs typeface="Lexend Light"/>
                <a:sym typeface="Lexend Light"/>
              </a:defRPr>
            </a:lvl1pPr>
            <a:lvl2pPr indent="-355600" lvl="1" marL="914400">
              <a:lnSpc>
                <a:spcPct val="115000"/>
              </a:lnSpc>
              <a:spcBef>
                <a:spcPts val="1000"/>
              </a:spcBef>
              <a:spcAft>
                <a:spcPts val="0"/>
              </a:spcAft>
              <a:buClr>
                <a:schemeClr val="dk1"/>
              </a:buClr>
              <a:buSzPts val="2000"/>
              <a:buFont typeface="Lexend Light"/>
              <a:buChar char="○"/>
              <a:defRPr sz="2000">
                <a:solidFill>
                  <a:schemeClr val="dk1"/>
                </a:solidFill>
                <a:latin typeface="Lexend Light"/>
                <a:ea typeface="Lexend Light"/>
                <a:cs typeface="Lexend Light"/>
                <a:sym typeface="Lexend Light"/>
              </a:defRPr>
            </a:lvl2pPr>
            <a:lvl3pPr indent="-342900" lvl="2" marL="1371600">
              <a:lnSpc>
                <a:spcPct val="115000"/>
              </a:lnSpc>
              <a:spcBef>
                <a:spcPts val="0"/>
              </a:spcBef>
              <a:spcAft>
                <a:spcPts val="0"/>
              </a:spcAft>
              <a:buClr>
                <a:schemeClr val="dk1"/>
              </a:buClr>
              <a:buSzPts val="1800"/>
              <a:buFont typeface="Lexend Light"/>
              <a:buChar char="■"/>
              <a:defRPr sz="1800">
                <a:solidFill>
                  <a:schemeClr val="dk1"/>
                </a:solidFill>
                <a:latin typeface="Lexend Light"/>
                <a:ea typeface="Lexend Light"/>
                <a:cs typeface="Lexend Light"/>
                <a:sym typeface="Lexend Light"/>
              </a:defRPr>
            </a:lvl3pPr>
            <a:lvl4pPr indent="-330200" lvl="3" marL="1828800">
              <a:lnSpc>
                <a:spcPct val="115000"/>
              </a:lnSpc>
              <a:spcBef>
                <a:spcPts val="0"/>
              </a:spcBef>
              <a:spcAft>
                <a:spcPts val="0"/>
              </a:spcAft>
              <a:buClr>
                <a:schemeClr val="dk1"/>
              </a:buClr>
              <a:buSzPts val="1600"/>
              <a:buFont typeface="Lexend Light"/>
              <a:buChar char="●"/>
              <a:defRPr sz="1600">
                <a:solidFill>
                  <a:schemeClr val="dk1"/>
                </a:solidFill>
                <a:latin typeface="Lexend Light"/>
                <a:ea typeface="Lexend Light"/>
                <a:cs typeface="Lexend Light"/>
                <a:sym typeface="Lexend Light"/>
              </a:defRPr>
            </a:lvl4pPr>
            <a:lvl5pPr indent="-317500" lvl="4" marL="22860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5pPr>
            <a:lvl6pPr indent="-317500" lvl="5" marL="27432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6pPr>
            <a:lvl7pPr indent="-317500" lvl="6" marL="32004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7pPr>
            <a:lvl8pPr indent="-317500" lvl="7" marL="36576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8pPr>
            <a:lvl9pPr indent="-317500" lvl="8" marL="41148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9pPr>
          </a:lstStyle>
          <a:p/>
        </p:txBody>
      </p:sp>
      <p:sp>
        <p:nvSpPr>
          <p:cNvPr id="8" name="Google Shape;8;p1"/>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Lexend Light"/>
                <a:ea typeface="Lexend Light"/>
                <a:cs typeface="Lexend Light"/>
                <a:sym typeface="Lexend Light"/>
              </a:defRPr>
            </a:lvl1pPr>
            <a:lvl2pPr lvl="1" algn="r">
              <a:buNone/>
              <a:defRPr sz="1300">
                <a:solidFill>
                  <a:schemeClr val="dk1"/>
                </a:solidFill>
                <a:latin typeface="Lexend Light"/>
                <a:ea typeface="Lexend Light"/>
                <a:cs typeface="Lexend Light"/>
                <a:sym typeface="Lexend Light"/>
              </a:defRPr>
            </a:lvl2pPr>
            <a:lvl3pPr lvl="2" algn="r">
              <a:buNone/>
              <a:defRPr sz="1300">
                <a:solidFill>
                  <a:schemeClr val="dk1"/>
                </a:solidFill>
                <a:latin typeface="Lexend Light"/>
                <a:ea typeface="Lexend Light"/>
                <a:cs typeface="Lexend Light"/>
                <a:sym typeface="Lexend Light"/>
              </a:defRPr>
            </a:lvl3pPr>
            <a:lvl4pPr lvl="3" algn="r">
              <a:buNone/>
              <a:defRPr sz="1300">
                <a:solidFill>
                  <a:schemeClr val="dk1"/>
                </a:solidFill>
                <a:latin typeface="Lexend Light"/>
                <a:ea typeface="Lexend Light"/>
                <a:cs typeface="Lexend Light"/>
                <a:sym typeface="Lexend Light"/>
              </a:defRPr>
            </a:lvl4pPr>
            <a:lvl5pPr lvl="4" algn="r">
              <a:buNone/>
              <a:defRPr sz="1300">
                <a:solidFill>
                  <a:schemeClr val="dk1"/>
                </a:solidFill>
                <a:latin typeface="Lexend Light"/>
                <a:ea typeface="Lexend Light"/>
                <a:cs typeface="Lexend Light"/>
                <a:sym typeface="Lexend Light"/>
              </a:defRPr>
            </a:lvl5pPr>
            <a:lvl6pPr lvl="5" algn="r">
              <a:buNone/>
              <a:defRPr sz="1300">
                <a:solidFill>
                  <a:schemeClr val="dk1"/>
                </a:solidFill>
                <a:latin typeface="Lexend Light"/>
                <a:ea typeface="Lexend Light"/>
                <a:cs typeface="Lexend Light"/>
                <a:sym typeface="Lexend Light"/>
              </a:defRPr>
            </a:lvl6pPr>
            <a:lvl7pPr lvl="6" algn="r">
              <a:buNone/>
              <a:defRPr sz="1300">
                <a:solidFill>
                  <a:schemeClr val="dk1"/>
                </a:solidFill>
                <a:latin typeface="Lexend Light"/>
                <a:ea typeface="Lexend Light"/>
                <a:cs typeface="Lexend Light"/>
                <a:sym typeface="Lexend Light"/>
              </a:defRPr>
            </a:lvl7pPr>
            <a:lvl8pPr lvl="7" algn="r">
              <a:buNone/>
              <a:defRPr sz="1300">
                <a:solidFill>
                  <a:schemeClr val="dk1"/>
                </a:solidFill>
                <a:latin typeface="Lexend Light"/>
                <a:ea typeface="Lexend Light"/>
                <a:cs typeface="Lexend Light"/>
                <a:sym typeface="Lexend Light"/>
              </a:defRPr>
            </a:lvl8pPr>
            <a:lvl9pPr lvl="8" algn="r">
              <a:buNone/>
              <a:defRPr sz="13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zh-TW"/>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55.png"/><Relationship Id="rId6" Type="http://schemas.openxmlformats.org/officeDocument/2006/relationships/hyperlink" Target="https://l.pulipuli.info/24/hsu" TargetMode="External"/><Relationship Id="rId7"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hyperlink" Target="https://docs.midjourney.com/docs/terms-of-service" TargetMode="Externa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hyperlink" Target="https://gamma.app/" TargetMode="External"/><Relationship Id="rId4" Type="http://schemas.openxmlformats.org/officeDocument/2006/relationships/image" Target="../media/image7.png"/><Relationship Id="rId5"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hyperlink" Target="https://civitai.com/images/28043512" TargetMode="External"/><Relationship Id="rId4" Type="http://schemas.openxmlformats.org/officeDocument/2006/relationships/image" Target="../media/image22.png"/><Relationship Id="rId5"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53.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43.png"/><Relationship Id="rId4" Type="http://schemas.openxmlformats.org/officeDocument/2006/relationships/hyperlink" Target="https://www.linkedin.com/pulse/introduction-retrieval-augmented-generation-rag-enhancing-italia-gdfwf/" TargetMode="External"/><Relationship Id="rId5"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43.png"/><Relationship Id="rId4" Type="http://schemas.openxmlformats.org/officeDocument/2006/relationships/hyperlink" Target="https://www.bing.com/images/create/"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hyperlink" Target="https://www.istockphoto.com/photo/pretty-girl-holding-a-camera-gm851674844-139812293" TargetMode="External"/><Relationship Id="rId4" Type="http://schemas.openxmlformats.org/officeDocument/2006/relationships/image" Target="../media/image17.png"/><Relationship Id="rId5"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hyperlink" Target="https://jennymackness.wordpress.com/2017/10/09/openedmooc-week-2-copyright-the-public-domain-and-the-commons/" TargetMode="Externa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3.xm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5.xml"/><Relationship Id="rId3" Type="http://schemas.openxmlformats.org/officeDocument/2006/relationships/hyperlink" Target="https://creativecommons.org/choose" TargetMode="External"/><Relationship Id="rId4" Type="http://schemas.openxmlformats.org/officeDocument/2006/relationships/image" Target="../media/image24.png"/><Relationship Id="rId9" Type="http://schemas.openxmlformats.org/officeDocument/2006/relationships/image" Target="../media/image25.png"/><Relationship Id="rId5" Type="http://schemas.openxmlformats.org/officeDocument/2006/relationships/image" Target="../media/image19.png"/><Relationship Id="rId6" Type="http://schemas.openxmlformats.org/officeDocument/2006/relationships/image" Target="../media/image28.png"/><Relationship Id="rId7" Type="http://schemas.openxmlformats.org/officeDocument/2006/relationships/image" Target="../media/image21.png"/><Relationship Id="rId8"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6.xml"/><Relationship Id="rId3"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8.xml"/><Relationship Id="rId3" Type="http://schemas.openxmlformats.org/officeDocument/2006/relationships/image" Target="../media/image30.png"/><Relationship Id="rId4" Type="http://schemas.openxmlformats.org/officeDocument/2006/relationships/hyperlink" Target="https://ppt.cc/fySF7x"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9.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0.xml"/><Relationship Id="rId3" Type="http://schemas.openxmlformats.org/officeDocument/2006/relationships/hyperlink" Target="https://www.flaticon.com/" TargetMode="External"/><Relationship Id="rId4" Type="http://schemas.openxmlformats.org/officeDocument/2006/relationships/hyperlink" Target="https://www.iconninja.com/" TargetMode="External"/><Relationship Id="rId5" Type="http://schemas.openxmlformats.org/officeDocument/2006/relationships/hyperlink" Target="https://www.freeimages.com/"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1.xml"/><Relationship Id="rId3" Type="http://schemas.openxmlformats.org/officeDocument/2006/relationships/image" Target="../media/image31.png"/><Relationship Id="rId4" Type="http://schemas.openxmlformats.org/officeDocument/2006/relationships/hyperlink" Target="https://www.flaticon.com/"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2.xml"/><Relationship Id="rId3" Type="http://schemas.openxmlformats.org/officeDocument/2006/relationships/hyperlink" Target="https://pixabay.com/" TargetMode="External"/><Relationship Id="rId4" Type="http://schemas.openxmlformats.org/officeDocument/2006/relationships/hyperlink" Target="https://publicdomainvectors.org/" TargetMode="External"/><Relationship Id="rId5" Type="http://schemas.openxmlformats.org/officeDocument/2006/relationships/hyperlink" Target="https://openclipart.or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3.xml"/><Relationship Id="rId3" Type="http://schemas.openxmlformats.org/officeDocument/2006/relationships/image" Target="../media/image39.png"/><Relationship Id="rId4" Type="http://schemas.openxmlformats.org/officeDocument/2006/relationships/hyperlink" Target="https://pixabay.com/"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4.xml"/><Relationship Id="rId3" Type="http://schemas.openxmlformats.org/officeDocument/2006/relationships/hyperlink" Target="https://cc0.wfublog.com/" TargetMode="External"/><Relationship Id="rId4" Type="http://schemas.openxmlformats.org/officeDocument/2006/relationships/hyperlink" Target="https://pixabay.com/" TargetMode="External"/><Relationship Id="rId5" Type="http://schemas.openxmlformats.org/officeDocument/2006/relationships/hyperlink" Target="https://pxhere.com/en"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5.xml"/><Relationship Id="rId3" Type="http://schemas.openxmlformats.org/officeDocument/2006/relationships/image" Target="../media/image40.png"/><Relationship Id="rId4" Type="http://schemas.openxmlformats.org/officeDocument/2006/relationships/hyperlink" Target="https://pxhere.com/en"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6.xml"/><Relationship Id="rId3" Type="http://schemas.openxmlformats.org/officeDocument/2006/relationships/hyperlink" Target="https://www.loc.gov/collections/"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7.xml"/><Relationship Id="rId3"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8.xml"/><Relationship Id="rId3" Type="http://schemas.openxmlformats.org/officeDocument/2006/relationships/hyperlink" Target="https://tm.ncl.edu.tw/" TargetMode="External"/><Relationship Id="rId4" Type="http://schemas.openxmlformats.org/officeDocument/2006/relationships/hyperlink" Target="https://theme.npm.edu.tw/opendata/"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9.xml"/><Relationship Id="rId3" Type="http://schemas.openxmlformats.org/officeDocument/2006/relationships/image" Target="../media/image38.png"/><Relationship Id="rId4" Type="http://schemas.openxmlformats.org/officeDocument/2006/relationships/hyperlink" Target="https://theme.npm.edu.tw/opendat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1.xml"/><Relationship Id="rId3" Type="http://schemas.openxmlformats.org/officeDocument/2006/relationships/image" Target="../media/image41.png"/><Relationship Id="rId4" Type="http://schemas.openxmlformats.org/officeDocument/2006/relationships/hyperlink" Target="https://en.radreisen.at/germany-france/bike-and-boat/rhine-bike-path-by-bike-and-boat" TargetMode="External"/><Relationship Id="rId5" Type="http://schemas.openxmlformats.org/officeDocument/2006/relationships/image" Target="../media/image54.png"/><Relationship Id="rId6"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2.xml"/><Relationship Id="rId3" Type="http://schemas.openxmlformats.org/officeDocument/2006/relationships/image" Target="../media/image52.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3.xml"/><Relationship Id="rId3" Type="http://schemas.openxmlformats.org/officeDocument/2006/relationships/image" Target="../media/image35.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5.jpg"/><Relationship Id="rId4" Type="http://schemas.openxmlformats.org/officeDocument/2006/relationships/image" Target="../media/image48.png"/><Relationship Id="rId9" Type="http://schemas.openxmlformats.org/officeDocument/2006/relationships/hyperlink" Target="https://l.pulipuli.info/24/hsu" TargetMode="External"/><Relationship Id="rId5" Type="http://schemas.openxmlformats.org/officeDocument/2006/relationships/hyperlink" Target="mailto:blog@pulipuli.info" TargetMode="External"/><Relationship Id="rId6" Type="http://schemas.openxmlformats.org/officeDocument/2006/relationships/image" Target="../media/image51.png"/><Relationship Id="rId7" Type="http://schemas.openxmlformats.org/officeDocument/2006/relationships/hyperlink" Target="mailto:chenyt@tku.edu.tw" TargetMode="External"/><Relationship Id="rId8" Type="http://schemas.openxmlformats.org/officeDocument/2006/relationships/image" Target="../media/image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5.xml"/><Relationship Id="rId3" Type="http://schemas.openxmlformats.org/officeDocument/2006/relationships/hyperlink" Target="https://law.moj.gov.tw/SmartSearch/Theme.aspx?T=71&amp;O=1.1" TargetMode="External"/><Relationship Id="rId4" Type="http://schemas.openxmlformats.org/officeDocument/2006/relationships/hyperlink" Target="https://www.tipo.gov.tw/copyright-tw/cp-407-855070-f1950-301.html" TargetMode="External"/><Relationship Id="rId5" Type="http://schemas.openxmlformats.org/officeDocument/2006/relationships/hyperlink" Target="https://help.midjourney.com/en/articles/8150363-can-i-use-my-images-commercially" TargetMode="External"/><Relationship Id="rId6" Type="http://schemas.openxmlformats.org/officeDocument/2006/relationships/hyperlink" Target="https://help.openai.com/en/articles/6425277-can-i-sell-images-i-create-with-dall-e" TargetMode="External"/><Relationship Id="rId7"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37.pn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grpSp>
        <p:nvGrpSpPr>
          <p:cNvPr id="443" name="Google Shape;443;p34"/>
          <p:cNvGrpSpPr/>
          <p:nvPr/>
        </p:nvGrpSpPr>
        <p:grpSpPr>
          <a:xfrm rot="1800102">
            <a:off x="4357119" y="1205726"/>
            <a:ext cx="901708" cy="1446142"/>
            <a:chOff x="4509424" y="1600237"/>
            <a:chExt cx="1184961" cy="1900417"/>
          </a:xfrm>
        </p:grpSpPr>
        <p:grpSp>
          <p:nvGrpSpPr>
            <p:cNvPr id="444" name="Google Shape;444;p34"/>
            <p:cNvGrpSpPr/>
            <p:nvPr/>
          </p:nvGrpSpPr>
          <p:grpSpPr>
            <a:xfrm>
              <a:off x="4509424" y="1600237"/>
              <a:ext cx="1184961" cy="1900417"/>
              <a:chOff x="4438850" y="1497767"/>
              <a:chExt cx="1384138" cy="2002758"/>
            </a:xfrm>
          </p:grpSpPr>
          <p:sp>
            <p:nvSpPr>
              <p:cNvPr id="445" name="Google Shape;445;p34"/>
              <p:cNvSpPr/>
              <p:nvPr/>
            </p:nvSpPr>
            <p:spPr>
              <a:xfrm>
                <a:off x="4438850" y="2399525"/>
                <a:ext cx="1128900" cy="11010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4"/>
              <p:cNvSpPr/>
              <p:nvPr/>
            </p:nvSpPr>
            <p:spPr>
              <a:xfrm rot="900004">
                <a:off x="4570754" y="1625105"/>
                <a:ext cx="1128969" cy="1101026"/>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47" name="Google Shape;447;p34"/>
            <p:cNvPicPr preferRelativeResize="0"/>
            <p:nvPr/>
          </p:nvPicPr>
          <p:blipFill>
            <a:blip r:embed="rId3">
              <a:alphaModFix/>
            </a:blip>
            <a:stretch>
              <a:fillRect/>
            </a:stretch>
          </p:blipFill>
          <p:spPr>
            <a:xfrm rot="-4">
              <a:off x="4599291" y="1736549"/>
              <a:ext cx="918312" cy="1686601"/>
            </a:xfrm>
            <a:prstGeom prst="rect">
              <a:avLst/>
            </a:prstGeom>
            <a:noFill/>
            <a:ln>
              <a:noFill/>
            </a:ln>
          </p:spPr>
        </p:pic>
      </p:grpSp>
      <p:sp>
        <p:nvSpPr>
          <p:cNvPr id="448" name="Google Shape;448;p34"/>
          <p:cNvSpPr/>
          <p:nvPr/>
        </p:nvSpPr>
        <p:spPr>
          <a:xfrm>
            <a:off x="4689375" y="1848700"/>
            <a:ext cx="3519300" cy="3587700"/>
          </a:xfrm>
          <a:prstGeom prst="ellipse">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8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9" name="Google Shape;449;p34"/>
          <p:cNvPicPr preferRelativeResize="0"/>
          <p:nvPr/>
        </p:nvPicPr>
        <p:blipFill rotWithShape="1">
          <a:blip r:embed="rId4">
            <a:alphaModFix/>
          </a:blip>
          <a:srcRect b="0" l="0" r="0" t="0"/>
          <a:stretch/>
        </p:blipFill>
        <p:spPr>
          <a:xfrm>
            <a:off x="565200" y="267375"/>
            <a:ext cx="1219200" cy="1219200"/>
          </a:xfrm>
          <a:prstGeom prst="rect">
            <a:avLst/>
          </a:prstGeom>
          <a:noFill/>
          <a:ln>
            <a:noFill/>
          </a:ln>
        </p:spPr>
      </p:pic>
      <p:sp>
        <p:nvSpPr>
          <p:cNvPr id="450" name="Google Shape;450;p34"/>
          <p:cNvSpPr txBox="1"/>
          <p:nvPr>
            <p:ph idx="1" type="subTitle"/>
          </p:nvPr>
        </p:nvSpPr>
        <p:spPr>
          <a:xfrm>
            <a:off x="565200" y="4397018"/>
            <a:ext cx="4034100" cy="483600"/>
          </a:xfrm>
          <a:prstGeom prst="rect">
            <a:avLst/>
          </a:prstGeom>
        </p:spPr>
        <p:txBody>
          <a:bodyPr anchorCtr="0" anchor="t" bIns="91425" lIns="91425" spcFirstLastPara="1" rIns="91425" wrap="square" tIns="91425">
            <a:noAutofit/>
          </a:bodyPr>
          <a:lstStyle/>
          <a:p>
            <a:pPr indent="0" lvl="0" marL="0" rtl="0" algn="ctr">
              <a:spcBef>
                <a:spcPts val="1000"/>
              </a:spcBef>
              <a:spcAft>
                <a:spcPts val="0"/>
              </a:spcAft>
              <a:buNone/>
            </a:pPr>
            <a:r>
              <a:rPr lang="zh-TW" sz="1800"/>
              <a:t>中華民國圖書館學會 資訊科技委員</a:t>
            </a:r>
            <a:endParaRPr sz="1800"/>
          </a:p>
          <a:p>
            <a:pPr indent="0" lvl="0" marL="0" rtl="0" algn="ctr">
              <a:spcBef>
                <a:spcPts val="0"/>
              </a:spcBef>
              <a:spcAft>
                <a:spcPts val="0"/>
              </a:spcAft>
              <a:buNone/>
            </a:pPr>
            <a:r>
              <a:rPr lang="zh-TW"/>
              <a:t>陳勇汀</a:t>
            </a:r>
            <a:endParaRPr/>
          </a:p>
          <a:p>
            <a:pPr indent="0" lvl="0" marL="0" rtl="0" algn="ctr">
              <a:spcBef>
                <a:spcPts val="0"/>
              </a:spcBef>
              <a:spcAft>
                <a:spcPts val="0"/>
              </a:spcAft>
              <a:buNone/>
            </a:pPr>
            <a:r>
              <a:rPr lang="zh-TW" sz="1800"/>
              <a:t>blog@pulipuli.info</a:t>
            </a:r>
            <a:endParaRPr sz="1800"/>
          </a:p>
        </p:txBody>
      </p:sp>
      <p:sp>
        <p:nvSpPr>
          <p:cNvPr id="451" name="Google Shape;451;p34"/>
          <p:cNvSpPr txBox="1"/>
          <p:nvPr>
            <p:ph idx="2" type="subTitle"/>
          </p:nvPr>
        </p:nvSpPr>
        <p:spPr>
          <a:xfrm>
            <a:off x="1955150" y="5817300"/>
            <a:ext cx="1185000" cy="197700"/>
          </a:xfrm>
          <a:prstGeom prst="rect">
            <a:avLst/>
          </a:prstGeom>
        </p:spPr>
        <p:txBody>
          <a:bodyPr anchorCtr="0" anchor="ctr" bIns="91425" lIns="91425" spcFirstLastPara="1" rIns="91425" wrap="square" tIns="91425">
            <a:noAutofit/>
          </a:bodyPr>
          <a:lstStyle/>
          <a:p>
            <a:pPr indent="0" lvl="0" marL="0" rtl="0" algn="ctr">
              <a:spcBef>
                <a:spcPts val="1000"/>
              </a:spcBef>
              <a:spcAft>
                <a:spcPts val="1000"/>
              </a:spcAft>
              <a:buNone/>
            </a:pPr>
            <a:r>
              <a:rPr lang="zh-TW"/>
              <a:t>2024</a:t>
            </a:r>
            <a:endParaRPr/>
          </a:p>
        </p:txBody>
      </p:sp>
      <p:grpSp>
        <p:nvGrpSpPr>
          <p:cNvPr id="452" name="Google Shape;452;p34"/>
          <p:cNvGrpSpPr/>
          <p:nvPr/>
        </p:nvGrpSpPr>
        <p:grpSpPr>
          <a:xfrm rot="5400000">
            <a:off x="3465117" y="4243165"/>
            <a:ext cx="1991966" cy="1543826"/>
            <a:chOff x="3337500" y="1640525"/>
            <a:chExt cx="3773378" cy="3085800"/>
          </a:xfrm>
        </p:grpSpPr>
        <p:sp>
          <p:nvSpPr>
            <p:cNvPr id="453" name="Google Shape;453;p34"/>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34"/>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34"/>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6" name="Google Shape;456;p34"/>
          <p:cNvGrpSpPr/>
          <p:nvPr/>
        </p:nvGrpSpPr>
        <p:grpSpPr>
          <a:xfrm>
            <a:off x="5433858" y="682274"/>
            <a:ext cx="1351624" cy="1166432"/>
            <a:chOff x="3337500" y="1640525"/>
            <a:chExt cx="3773378" cy="3085800"/>
          </a:xfrm>
        </p:grpSpPr>
        <p:sp>
          <p:nvSpPr>
            <p:cNvPr id="457" name="Google Shape;457;p34"/>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34"/>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34"/>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60" name="Google Shape;460;p34"/>
          <p:cNvPicPr preferRelativeResize="0"/>
          <p:nvPr/>
        </p:nvPicPr>
        <p:blipFill>
          <a:blip r:embed="rId5">
            <a:alphaModFix/>
          </a:blip>
          <a:stretch>
            <a:fillRect/>
          </a:stretch>
        </p:blipFill>
        <p:spPr>
          <a:xfrm>
            <a:off x="4544488" y="1280454"/>
            <a:ext cx="4034099" cy="4014141"/>
          </a:xfrm>
          <a:prstGeom prst="rect">
            <a:avLst/>
          </a:prstGeom>
          <a:noFill/>
          <a:ln>
            <a:noFill/>
          </a:ln>
        </p:spPr>
      </p:pic>
      <p:grpSp>
        <p:nvGrpSpPr>
          <p:cNvPr id="461" name="Google Shape;461;p34"/>
          <p:cNvGrpSpPr/>
          <p:nvPr/>
        </p:nvGrpSpPr>
        <p:grpSpPr>
          <a:xfrm>
            <a:off x="7809973" y="1335250"/>
            <a:ext cx="896702" cy="946164"/>
            <a:chOff x="7809973" y="2554450"/>
            <a:chExt cx="896702" cy="946164"/>
          </a:xfrm>
        </p:grpSpPr>
        <p:grpSp>
          <p:nvGrpSpPr>
            <p:cNvPr id="462" name="Google Shape;462;p34"/>
            <p:cNvGrpSpPr/>
            <p:nvPr/>
          </p:nvGrpSpPr>
          <p:grpSpPr>
            <a:xfrm>
              <a:off x="7809973" y="2554450"/>
              <a:ext cx="896702" cy="946164"/>
              <a:chOff x="2589036" y="988300"/>
              <a:chExt cx="1101600" cy="1101600"/>
            </a:xfrm>
          </p:grpSpPr>
          <p:sp>
            <p:nvSpPr>
              <p:cNvPr id="463" name="Google Shape;463;p34"/>
              <p:cNvSpPr/>
              <p:nvPr/>
            </p:nvSpPr>
            <p:spPr>
              <a:xfrm>
                <a:off x="2589036" y="988300"/>
                <a:ext cx="1101600" cy="1101600"/>
              </a:xfrm>
              <a:prstGeom prst="rect">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4"/>
              <p:cNvSpPr/>
              <p:nvPr/>
            </p:nvSpPr>
            <p:spPr>
              <a:xfrm>
                <a:off x="2793800" y="1195675"/>
                <a:ext cx="798000" cy="798000"/>
              </a:xfrm>
              <a:prstGeom prst="rect">
                <a:avLst/>
              </a:prstGeom>
              <a:solidFill>
                <a:srgbClr val="D3B7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4"/>
              <p:cNvSpPr/>
              <p:nvPr/>
            </p:nvSpPr>
            <p:spPr>
              <a:xfrm>
                <a:off x="2694950" y="1103875"/>
                <a:ext cx="798000" cy="7980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66" name="Google Shape;466;p34"/>
            <p:cNvCxnSpPr>
              <a:endCxn id="465" idx="3"/>
            </p:cNvCxnSpPr>
            <p:nvPr/>
          </p:nvCxnSpPr>
          <p:spPr>
            <a:xfrm>
              <a:off x="7832659" y="2788519"/>
              <a:ext cx="713100" cy="207900"/>
            </a:xfrm>
            <a:prstGeom prst="straightConnector1">
              <a:avLst/>
            </a:prstGeom>
            <a:noFill/>
            <a:ln cap="flat" cmpd="sng" w="9525">
              <a:solidFill>
                <a:srgbClr val="191919"/>
              </a:solidFill>
              <a:prstDash val="solid"/>
              <a:round/>
              <a:headEnd len="med" w="med" type="none"/>
              <a:tailEnd len="med" w="med" type="none"/>
            </a:ln>
          </p:spPr>
        </p:cxnSp>
        <p:cxnSp>
          <p:nvCxnSpPr>
            <p:cNvPr id="467" name="Google Shape;467;p34"/>
            <p:cNvCxnSpPr/>
            <p:nvPr/>
          </p:nvCxnSpPr>
          <p:spPr>
            <a:xfrm>
              <a:off x="7827859" y="2742996"/>
              <a:ext cx="722700" cy="298800"/>
            </a:xfrm>
            <a:prstGeom prst="straightConnector1">
              <a:avLst/>
            </a:prstGeom>
            <a:noFill/>
            <a:ln cap="flat" cmpd="sng" w="9525">
              <a:solidFill>
                <a:srgbClr val="191919"/>
              </a:solidFill>
              <a:prstDash val="solid"/>
              <a:round/>
              <a:headEnd len="med" w="med" type="none"/>
              <a:tailEnd len="med" w="med" type="none"/>
            </a:ln>
          </p:spPr>
        </p:cxnSp>
        <p:sp>
          <p:nvSpPr>
            <p:cNvPr id="468" name="Google Shape;468;p34"/>
            <p:cNvSpPr/>
            <p:nvPr/>
          </p:nvSpPr>
          <p:spPr>
            <a:xfrm>
              <a:off x="8150650" y="2996350"/>
              <a:ext cx="399900" cy="298800"/>
            </a:xfrm>
            <a:prstGeom prst="ellipse">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9" name="Google Shape;469;p34"/>
          <p:cNvGrpSpPr/>
          <p:nvPr/>
        </p:nvGrpSpPr>
        <p:grpSpPr>
          <a:xfrm>
            <a:off x="1903996" y="530775"/>
            <a:ext cx="3879574" cy="692401"/>
            <a:chOff x="2460779" y="433075"/>
            <a:chExt cx="4222435" cy="692401"/>
          </a:xfrm>
        </p:grpSpPr>
        <p:sp>
          <p:nvSpPr>
            <p:cNvPr id="470" name="Google Shape;470;p34"/>
            <p:cNvSpPr/>
            <p:nvPr/>
          </p:nvSpPr>
          <p:spPr>
            <a:xfrm>
              <a:off x="2467315" y="433075"/>
              <a:ext cx="4215900" cy="692400"/>
            </a:xfrm>
            <a:prstGeom prst="roundRect">
              <a:avLst>
                <a:gd fmla="val 50000" name="adj"/>
              </a:avLst>
            </a:prstGeom>
            <a:solidFill>
              <a:srgbClr val="F9F3DC"/>
            </a:solidFill>
            <a:ln cap="flat" cmpd="sng" w="9525">
              <a:solidFill>
                <a:srgbClr val="783F04"/>
              </a:solidFill>
              <a:prstDash val="solid"/>
              <a:round/>
              <a:headEnd len="sm" w="sm" type="none"/>
              <a:tailEnd len="sm" w="sm" type="none"/>
            </a:ln>
            <a:effectLst>
              <a:outerShdw blurRad="57150" rotWithShape="0" algn="bl" dir="522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solidFill>
                  <a:srgbClr val="783F04"/>
                </a:solidFill>
              </a:endParaRPr>
            </a:p>
          </p:txBody>
        </p:sp>
        <p:sp>
          <p:nvSpPr>
            <p:cNvPr id="471" name="Google Shape;471;p34"/>
            <p:cNvSpPr txBox="1"/>
            <p:nvPr/>
          </p:nvSpPr>
          <p:spPr>
            <a:xfrm>
              <a:off x="2460779" y="433075"/>
              <a:ext cx="4215900" cy="692400"/>
            </a:xfrm>
            <a:prstGeom prst="rect">
              <a:avLst/>
            </a:prstGeom>
            <a:noFill/>
            <a:ln>
              <a:noFill/>
            </a:ln>
          </p:spPr>
          <p:txBody>
            <a:bodyPr anchorCtr="0" anchor="ctr" bIns="91425" lIns="91425" spcFirstLastPara="1" rIns="91425" wrap="square" tIns="90000">
              <a:noAutofit/>
            </a:bodyPr>
            <a:lstStyle/>
            <a:p>
              <a:pPr indent="0" lvl="0" marL="0" rtl="0" algn="ctr">
                <a:spcBef>
                  <a:spcPts val="0"/>
                </a:spcBef>
                <a:spcAft>
                  <a:spcPts val="0"/>
                </a:spcAft>
                <a:buClr>
                  <a:schemeClr val="dk1"/>
                </a:buClr>
                <a:buSzPts val="1100"/>
                <a:buFont typeface="Arial"/>
                <a:buNone/>
              </a:pPr>
              <a:r>
                <a:rPr b="1" lang="zh-TW" sz="2100" u="sng">
                  <a:solidFill>
                    <a:schemeClr val="hlink"/>
                  </a:solidFill>
                  <a:latin typeface="Outfit"/>
                  <a:ea typeface="Outfit"/>
                  <a:cs typeface="Outfit"/>
                  <a:sym typeface="Outfit"/>
                  <a:hlinkClick r:id="rId6"/>
                </a:rPr>
                <a:t>https://l.pulipuli.info/24/hsu</a:t>
              </a:r>
              <a:endParaRPr b="1" sz="2100">
                <a:latin typeface="Outfit"/>
                <a:ea typeface="Outfit"/>
                <a:cs typeface="Outfit"/>
                <a:sym typeface="Outfit"/>
              </a:endParaRPr>
            </a:p>
          </p:txBody>
        </p:sp>
      </p:grpSp>
      <p:grpSp>
        <p:nvGrpSpPr>
          <p:cNvPr id="472" name="Google Shape;472;p34"/>
          <p:cNvGrpSpPr/>
          <p:nvPr/>
        </p:nvGrpSpPr>
        <p:grpSpPr>
          <a:xfrm>
            <a:off x="6971642" y="4997861"/>
            <a:ext cx="1351698" cy="692256"/>
            <a:chOff x="7047842" y="4845461"/>
            <a:chExt cx="1351698" cy="692256"/>
          </a:xfrm>
        </p:grpSpPr>
        <p:grpSp>
          <p:nvGrpSpPr>
            <p:cNvPr id="473" name="Google Shape;473;p34"/>
            <p:cNvGrpSpPr/>
            <p:nvPr/>
          </p:nvGrpSpPr>
          <p:grpSpPr>
            <a:xfrm rot="-371984">
              <a:off x="7074009" y="4914001"/>
              <a:ext cx="1299363" cy="555176"/>
              <a:chOff x="7243875" y="3780983"/>
              <a:chExt cx="1299300" cy="526200"/>
            </a:xfrm>
          </p:grpSpPr>
          <p:grpSp>
            <p:nvGrpSpPr>
              <p:cNvPr id="474" name="Google Shape;474;p34"/>
              <p:cNvGrpSpPr/>
              <p:nvPr/>
            </p:nvGrpSpPr>
            <p:grpSpPr>
              <a:xfrm>
                <a:off x="7728150" y="4016475"/>
                <a:ext cx="330750" cy="55200"/>
                <a:chOff x="7632750" y="4032725"/>
                <a:chExt cx="330750" cy="55200"/>
              </a:xfrm>
            </p:grpSpPr>
            <p:sp>
              <p:nvSpPr>
                <p:cNvPr id="475" name="Google Shape;475;p34"/>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34"/>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34"/>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8" name="Google Shape;478;p34"/>
              <p:cNvGrpSpPr/>
              <p:nvPr/>
            </p:nvGrpSpPr>
            <p:grpSpPr>
              <a:xfrm>
                <a:off x="7243875" y="3780983"/>
                <a:ext cx="1299300" cy="526200"/>
                <a:chOff x="3130375" y="-210650"/>
                <a:chExt cx="1299300" cy="526200"/>
              </a:xfrm>
            </p:grpSpPr>
            <p:sp>
              <p:nvSpPr>
                <p:cNvPr id="479" name="Google Shape;479;p34"/>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34"/>
                <p:cNvSpPr/>
                <p:nvPr/>
              </p:nvSpPr>
              <p:spPr>
                <a:xfrm>
                  <a:off x="3263060" y="-47084"/>
                  <a:ext cx="1077000" cy="268200"/>
                </a:xfrm>
                <a:prstGeom prst="roundRect">
                  <a:avLst>
                    <a:gd fmla="val 50000" name="adj"/>
                  </a:avLst>
                </a:prstGeom>
                <a:solidFill>
                  <a:srgbClr val="D48F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4"/>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82" name="Google Shape;482;p34"/>
            <p:cNvPicPr preferRelativeResize="0"/>
            <p:nvPr/>
          </p:nvPicPr>
          <p:blipFill>
            <a:blip r:embed="rId7">
              <a:alphaModFix/>
            </a:blip>
            <a:stretch>
              <a:fillRect/>
            </a:stretch>
          </p:blipFill>
          <p:spPr>
            <a:xfrm rot="718685">
              <a:off x="7426925" y="5012612"/>
              <a:ext cx="495300" cy="285750"/>
            </a:xfrm>
            <a:prstGeom prst="rect">
              <a:avLst/>
            </a:prstGeom>
            <a:noFill/>
            <a:ln>
              <a:noFill/>
            </a:ln>
          </p:spPr>
        </p:pic>
      </p:grpSp>
      <p:sp>
        <p:nvSpPr>
          <p:cNvPr id="483" name="Google Shape;483;p34"/>
          <p:cNvSpPr txBox="1"/>
          <p:nvPr>
            <p:ph type="ctrTitle"/>
          </p:nvPr>
        </p:nvSpPr>
        <p:spPr>
          <a:xfrm>
            <a:off x="715550" y="2015754"/>
            <a:ext cx="3723300" cy="1979700"/>
          </a:xfrm>
          <a:prstGeom prst="rect">
            <a:avLst/>
          </a:prstGeom>
        </p:spPr>
        <p:txBody>
          <a:bodyPr anchorCtr="0" anchor="ctr" bIns="91425" lIns="91425" spcFirstLastPara="1" rIns="91425" wrap="square" tIns="0">
            <a:noAutofit/>
          </a:bodyPr>
          <a:lstStyle/>
          <a:p>
            <a:pPr indent="0" lvl="0" marL="0" rtl="0" algn="ctr">
              <a:lnSpc>
                <a:spcPct val="100000"/>
              </a:lnSpc>
              <a:spcBef>
                <a:spcPts val="0"/>
              </a:spcBef>
              <a:spcAft>
                <a:spcPts val="0"/>
              </a:spcAft>
              <a:buNone/>
            </a:pPr>
            <a:r>
              <a:rPr lang="zh-TW" sz="3500"/>
              <a:t>AI繪圖教學 </a:t>
            </a:r>
            <a:endParaRPr sz="3500"/>
          </a:p>
          <a:p>
            <a:pPr indent="0" lvl="0" marL="0" rtl="0" algn="ctr">
              <a:lnSpc>
                <a:spcPct val="100000"/>
              </a:lnSpc>
              <a:spcBef>
                <a:spcPts val="0"/>
              </a:spcBef>
              <a:spcAft>
                <a:spcPts val="0"/>
              </a:spcAft>
              <a:buNone/>
            </a:pPr>
            <a:r>
              <a:rPr lang="zh-TW" sz="2400"/>
              <a:t>x </a:t>
            </a:r>
            <a:endParaRPr sz="2400"/>
          </a:p>
          <a:p>
            <a:pPr indent="0" lvl="0" marL="0" rtl="0" algn="ctr">
              <a:lnSpc>
                <a:spcPct val="115000"/>
              </a:lnSpc>
              <a:spcBef>
                <a:spcPts val="0"/>
              </a:spcBef>
              <a:spcAft>
                <a:spcPts val="0"/>
              </a:spcAft>
              <a:buNone/>
            </a:pPr>
            <a:r>
              <a:rPr lang="zh-TW" sz="3500"/>
              <a:t>教AI學習繪圖</a:t>
            </a:r>
            <a:endParaRPr sz="3500"/>
          </a:p>
          <a:p>
            <a:pPr indent="0" lvl="0" marL="0" rtl="0" algn="ctr">
              <a:lnSpc>
                <a:spcPct val="115000"/>
              </a:lnSpc>
              <a:spcBef>
                <a:spcPts val="200"/>
              </a:spcBef>
              <a:spcAft>
                <a:spcPts val="200"/>
              </a:spcAft>
              <a:buNone/>
            </a:pPr>
            <a:r>
              <a:rPr b="0" lang="zh-TW" sz="2500"/>
              <a:t>──3</a:t>
            </a:r>
            <a:r>
              <a:rPr b="0" lang="zh-TW" sz="2500"/>
              <a:t>. 教學的繪圖需求</a:t>
            </a:r>
            <a:r>
              <a:rPr b="0" lang="zh-TW" sz="2500"/>
              <a:t>──</a:t>
            </a:r>
            <a:endParaRPr b="0" sz="25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43"/>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579" name="Google Shape;579;p43"/>
          <p:cNvSpPr txBox="1"/>
          <p:nvPr>
            <p:ph type="title"/>
          </p:nvPr>
        </p:nvSpPr>
        <p:spPr>
          <a:xfrm>
            <a:off x="715550" y="5402192"/>
            <a:ext cx="7713000" cy="6237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zh-TW" sz="2400"/>
              <a:t>Terms of Service</a:t>
            </a:r>
            <a:endParaRPr sz="2400"/>
          </a:p>
          <a:p>
            <a:pPr indent="0" lvl="0" marL="0" rtl="0" algn="ctr">
              <a:spcBef>
                <a:spcPts val="0"/>
              </a:spcBef>
              <a:spcAft>
                <a:spcPts val="0"/>
              </a:spcAft>
              <a:buNone/>
            </a:pPr>
            <a:r>
              <a:rPr lang="zh-TW"/>
              <a:t>請注意使用條款</a:t>
            </a:r>
            <a:endParaRPr/>
          </a:p>
        </p:txBody>
      </p:sp>
      <p:sp>
        <p:nvSpPr>
          <p:cNvPr id="580" name="Google Shape;580;p4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81" name="Google Shape;581;p4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u="sng">
                <a:solidFill>
                  <a:schemeClr val="hlink"/>
                </a:solidFill>
                <a:hlinkClick r:id="rId3"/>
              </a:rPr>
              <a:t>https://docs.midjourney.com/docs/terms-of-service</a:t>
            </a:r>
            <a:r>
              <a:rPr lang="zh-TW"/>
              <a:t> </a:t>
            </a:r>
            <a:endParaRPr/>
          </a:p>
        </p:txBody>
      </p:sp>
      <p:sp>
        <p:nvSpPr>
          <p:cNvPr id="582" name="Google Shape;582;p43"/>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583" name="Google Shape;583;p43"/>
          <p:cNvPicPr preferRelativeResize="0"/>
          <p:nvPr/>
        </p:nvPicPr>
        <p:blipFill>
          <a:blip r:embed="rId4">
            <a:alphaModFix/>
          </a:blip>
          <a:stretch>
            <a:fillRect/>
          </a:stretch>
        </p:blipFill>
        <p:spPr>
          <a:xfrm>
            <a:off x="0" y="485892"/>
            <a:ext cx="9143999" cy="491631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4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AI</a:t>
            </a:r>
            <a:r>
              <a:rPr lang="zh-TW"/>
              <a:t>繪圖技術的服務條款</a:t>
            </a:r>
            <a:endParaRPr/>
          </a:p>
        </p:txBody>
      </p:sp>
      <p:sp>
        <p:nvSpPr>
          <p:cNvPr id="589" name="Google Shape;589;p44"/>
          <p:cNvSpPr txBox="1"/>
          <p:nvPr>
            <p:ph idx="1" type="body"/>
          </p:nvPr>
        </p:nvSpPr>
        <p:spPr>
          <a:xfrm>
            <a:off x="580300" y="1341325"/>
            <a:ext cx="79836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b="1" lang="zh-TW">
                <a:latin typeface="Lexend"/>
                <a:ea typeface="Lexend"/>
                <a:cs typeface="Lexend"/>
                <a:sym typeface="Lexend"/>
              </a:rPr>
              <a:t>Dalle-E</a:t>
            </a:r>
            <a:r>
              <a:rPr lang="zh-TW"/>
              <a:t>：完全擁有</a:t>
            </a:r>
            <a:endParaRPr/>
          </a:p>
          <a:p>
            <a:pPr indent="-355600" lvl="1" marL="914400" rtl="0" algn="l">
              <a:spcBef>
                <a:spcPts val="1000"/>
              </a:spcBef>
              <a:spcAft>
                <a:spcPts val="0"/>
              </a:spcAft>
              <a:buSzPts val="2000"/>
              <a:buChar char="○"/>
            </a:pPr>
            <a:r>
              <a:rPr lang="zh-TW"/>
              <a:t>你可以完全擁有生成的圖片，不受任何限制。</a:t>
            </a:r>
            <a:endParaRPr/>
          </a:p>
          <a:p>
            <a:pPr indent="-368300" lvl="0" marL="457200" rtl="0" algn="l">
              <a:spcBef>
                <a:spcPts val="1000"/>
              </a:spcBef>
              <a:spcAft>
                <a:spcPts val="0"/>
              </a:spcAft>
              <a:buSzPts val="2200"/>
              <a:buChar char="●"/>
            </a:pPr>
            <a:r>
              <a:rPr b="1" lang="zh-TW">
                <a:latin typeface="Lexend"/>
                <a:ea typeface="Lexend"/>
                <a:cs typeface="Lexend"/>
                <a:sym typeface="Lexend"/>
              </a:rPr>
              <a:t>Stable Diffusion</a:t>
            </a:r>
            <a:r>
              <a:rPr lang="zh-TW"/>
              <a:t>：完全自由</a:t>
            </a:r>
            <a:endParaRPr/>
          </a:p>
          <a:p>
            <a:pPr indent="-355600" lvl="1" marL="914400" rtl="0" algn="l">
              <a:spcBef>
                <a:spcPts val="1000"/>
              </a:spcBef>
              <a:spcAft>
                <a:spcPts val="0"/>
              </a:spcAft>
              <a:buSzPts val="2000"/>
              <a:buChar char="○"/>
            </a:pPr>
            <a:r>
              <a:rPr lang="zh-TW"/>
              <a:t>生成的圖像為公眾所有、</a:t>
            </a:r>
            <a:r>
              <a:rPr lang="zh-TW">
                <a:solidFill>
                  <a:srgbClr val="FF0000"/>
                </a:solidFill>
              </a:rPr>
              <a:t>不屬於創作者</a:t>
            </a:r>
            <a:r>
              <a:rPr lang="zh-TW"/>
              <a:t>。</a:t>
            </a:r>
            <a:endParaRPr/>
          </a:p>
          <a:p>
            <a:pPr indent="-355600" lvl="1" marL="914400" rtl="0" algn="l">
              <a:spcBef>
                <a:spcPts val="0"/>
              </a:spcBef>
              <a:spcAft>
                <a:spcPts val="0"/>
              </a:spcAft>
              <a:buSzPts val="2000"/>
              <a:buChar char="○"/>
            </a:pPr>
            <a:r>
              <a:rPr lang="zh-TW"/>
              <a:t>意思是別人也可以使用你產生的圖片。</a:t>
            </a:r>
            <a:endParaRPr/>
          </a:p>
          <a:p>
            <a:pPr indent="-368300" lvl="0" marL="457200" rtl="0" algn="l">
              <a:spcBef>
                <a:spcPts val="1000"/>
              </a:spcBef>
              <a:spcAft>
                <a:spcPts val="0"/>
              </a:spcAft>
              <a:buSzPts val="2200"/>
              <a:buChar char="●"/>
            </a:pPr>
            <a:r>
              <a:rPr b="1" lang="zh-TW">
                <a:latin typeface="Lexend"/>
                <a:ea typeface="Lexend"/>
                <a:cs typeface="Lexend"/>
                <a:sym typeface="Lexend"/>
              </a:rPr>
              <a:t>Midjourney</a:t>
            </a:r>
            <a:r>
              <a:rPr lang="zh-TW"/>
              <a:t>：大量商用需要付費</a:t>
            </a:r>
            <a:endParaRPr/>
          </a:p>
          <a:p>
            <a:pPr indent="-355600" lvl="1" marL="914400" rtl="0" algn="l">
              <a:spcBef>
                <a:spcPts val="1000"/>
              </a:spcBef>
              <a:spcAft>
                <a:spcPts val="0"/>
              </a:spcAft>
              <a:buSzPts val="2000"/>
              <a:buChar char="○"/>
            </a:pPr>
            <a:r>
              <a:rPr lang="zh-TW"/>
              <a:t>你</a:t>
            </a:r>
            <a:r>
              <a:rPr lang="zh-TW" sz="2000"/>
              <a:t>可以聲稱是自己創造並自由使用，</a:t>
            </a:r>
            <a:r>
              <a:rPr lang="zh-TW"/>
              <a:t>除非是以下情況：</a:t>
            </a:r>
            <a:endParaRPr/>
          </a:p>
          <a:p>
            <a:pPr indent="-355600" lvl="1" marL="914400" rtl="0" algn="l">
              <a:spcBef>
                <a:spcPts val="0"/>
              </a:spcBef>
              <a:spcAft>
                <a:spcPts val="0"/>
              </a:spcAft>
              <a:buSzPts val="2000"/>
              <a:buChar char="○"/>
            </a:pPr>
            <a:r>
              <a:rPr lang="zh-TW"/>
              <a:t>單純把別人的創作放大(upscale)，並不能以此聲稱是你的作品</a:t>
            </a:r>
            <a:endParaRPr/>
          </a:p>
          <a:p>
            <a:pPr indent="-355600" lvl="1" marL="914400" rtl="0" algn="l">
              <a:spcBef>
                <a:spcPts val="0"/>
              </a:spcBef>
              <a:spcAft>
                <a:spcPts val="0"/>
              </a:spcAft>
              <a:buSzPts val="2000"/>
              <a:buChar char="○"/>
            </a:pPr>
            <a:r>
              <a:rPr lang="zh-TW"/>
              <a:t>如果你的</a:t>
            </a:r>
            <a:r>
              <a:rPr lang="zh-TW">
                <a:solidFill>
                  <a:srgbClr val="FF0000"/>
                </a:solidFill>
              </a:rPr>
              <a:t>企業年收入超過1百萬美金</a:t>
            </a:r>
            <a:r>
              <a:rPr lang="zh-TW"/>
              <a:t>，則需要訂閱商用授權。</a:t>
            </a:r>
            <a:endParaRPr/>
          </a:p>
        </p:txBody>
      </p:sp>
      <p:sp>
        <p:nvSpPr>
          <p:cNvPr id="590" name="Google Shape;590;p4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91" name="Google Shape;591;p4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592" name="Google Shape;592;p44"/>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45"/>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598" name="Google Shape;598;p4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99" name="Google Shape;599;p4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u="sng">
                <a:solidFill>
                  <a:schemeClr val="hlink"/>
                </a:solidFill>
                <a:hlinkClick r:id="rId3"/>
              </a:rPr>
              <a:t>https://gamma.app/</a:t>
            </a:r>
            <a:r>
              <a:rPr lang="zh-TW"/>
              <a:t> </a:t>
            </a:r>
            <a:endParaRPr/>
          </a:p>
        </p:txBody>
      </p:sp>
      <p:sp>
        <p:nvSpPr>
          <p:cNvPr id="600" name="Google Shape;600;p45"/>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601" name="Google Shape;601;p45"/>
          <p:cNvPicPr preferRelativeResize="0"/>
          <p:nvPr/>
        </p:nvPicPr>
        <p:blipFill rotWithShape="1">
          <a:blip r:embed="rId4">
            <a:alphaModFix/>
          </a:blip>
          <a:srcRect b="0" l="0" r="0" t="1078"/>
          <a:stretch/>
        </p:blipFill>
        <p:spPr>
          <a:xfrm>
            <a:off x="0" y="383525"/>
            <a:ext cx="9144001" cy="5018675"/>
          </a:xfrm>
          <a:prstGeom prst="rect">
            <a:avLst/>
          </a:prstGeom>
          <a:noFill/>
          <a:ln>
            <a:noFill/>
          </a:ln>
        </p:spPr>
      </p:pic>
      <p:pic>
        <p:nvPicPr>
          <p:cNvPr id="602" name="Google Shape;602;p45"/>
          <p:cNvPicPr preferRelativeResize="0"/>
          <p:nvPr/>
        </p:nvPicPr>
        <p:blipFill>
          <a:blip r:embed="rId5">
            <a:alphaModFix/>
          </a:blip>
          <a:stretch>
            <a:fillRect/>
          </a:stretch>
        </p:blipFill>
        <p:spPr>
          <a:xfrm>
            <a:off x="2675775" y="3277225"/>
            <a:ext cx="2857826" cy="2986101"/>
          </a:xfrm>
          <a:prstGeom prst="rect">
            <a:avLst/>
          </a:prstGeom>
          <a:noFill/>
          <a:ln>
            <a:noFill/>
          </a:ln>
        </p:spPr>
      </p:pic>
      <p:sp>
        <p:nvSpPr>
          <p:cNvPr id="603" name="Google Shape;603;p45"/>
          <p:cNvSpPr/>
          <p:nvPr/>
        </p:nvSpPr>
        <p:spPr>
          <a:xfrm>
            <a:off x="1558450" y="383525"/>
            <a:ext cx="2398500" cy="1479300"/>
          </a:xfrm>
          <a:prstGeom prst="downArrowCallout">
            <a:avLst>
              <a:gd fmla="val 25000" name="adj1"/>
              <a:gd fmla="val 25000" name="adj2"/>
              <a:gd fmla="val 25000" name="adj3"/>
              <a:gd fmla="val 64977" name="adj4"/>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Stable Diffusion繪製的圖片</a:t>
            </a:r>
            <a:endParaRPr sz="2400">
              <a:solidFill>
                <a:srgbClr val="FFFFFF"/>
              </a:solidFill>
            </a:endParaRPr>
          </a:p>
        </p:txBody>
      </p:sp>
      <p:sp>
        <p:nvSpPr>
          <p:cNvPr id="604" name="Google Shape;604;p45"/>
          <p:cNvSpPr/>
          <p:nvPr/>
        </p:nvSpPr>
        <p:spPr>
          <a:xfrm>
            <a:off x="3476150" y="2465575"/>
            <a:ext cx="1783800" cy="1022700"/>
          </a:xfrm>
          <a:prstGeom prst="downArrowCallout">
            <a:avLst>
              <a:gd fmla="val 25000" name="adj1"/>
              <a:gd fmla="val 25000" name="adj2"/>
              <a:gd fmla="val 25000" name="adj3"/>
              <a:gd fmla="val 64977" name="adj4"/>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rPr>
              <a:t>希希助教也是</a:t>
            </a:r>
            <a:endParaRPr sz="1800">
              <a:solidFill>
                <a:srgbClr val="FFFFFF"/>
              </a:solidFill>
            </a:endParaRPr>
          </a:p>
          <a:p>
            <a:pPr indent="0" lvl="0" marL="0" rtl="0" algn="ctr">
              <a:spcBef>
                <a:spcPts val="0"/>
              </a:spcBef>
              <a:spcAft>
                <a:spcPts val="0"/>
              </a:spcAft>
              <a:buNone/>
            </a:pPr>
            <a:r>
              <a:rPr lang="zh-TW" sz="1800">
                <a:solidFill>
                  <a:srgbClr val="FFFFFF"/>
                </a:solidFill>
              </a:rPr>
              <a:t>SD的成果</a:t>
            </a:r>
            <a:endParaRPr sz="1800">
              <a:solidFill>
                <a:srgbClr val="FFFFFF"/>
              </a:solidFill>
            </a:endParaRPr>
          </a:p>
        </p:txBody>
      </p:sp>
      <p:sp>
        <p:nvSpPr>
          <p:cNvPr id="605" name="Google Shape;605;p45"/>
          <p:cNvSpPr/>
          <p:nvPr/>
        </p:nvSpPr>
        <p:spPr>
          <a:xfrm>
            <a:off x="554825" y="5450025"/>
            <a:ext cx="2531700" cy="626100"/>
          </a:xfrm>
          <a:prstGeom prst="wedgeRoundRectCallout">
            <a:avLst>
              <a:gd fmla="val 77054" name="adj1"/>
              <a:gd fmla="val -105155"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t>AI繪圖，啟動！</a:t>
            </a:r>
            <a:endParaRPr sz="2400"/>
          </a:p>
        </p:txBody>
      </p:sp>
      <p:sp>
        <p:nvSpPr>
          <p:cNvPr id="606" name="Google Shape;606;p45"/>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r">
              <a:spcBef>
                <a:spcPts val="0"/>
              </a:spcBef>
              <a:spcAft>
                <a:spcPts val="0"/>
              </a:spcAft>
              <a:buNone/>
            </a:pPr>
            <a:r>
              <a:rPr lang="zh-TW"/>
              <a:t>…</a:t>
            </a:r>
            <a:r>
              <a:rPr lang="zh-TW"/>
              <a:t>之前，先等等</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46"/>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612" name="Google Shape;612;p46"/>
          <p:cNvSpPr txBox="1"/>
          <p:nvPr>
            <p:ph type="title"/>
          </p:nvPr>
        </p:nvSpPr>
        <p:spPr>
          <a:xfrm>
            <a:off x="715550" y="3201417"/>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solidFill>
                  <a:srgbClr val="FF0000"/>
                </a:solidFill>
              </a:rPr>
              <a:t>AI</a:t>
            </a:r>
            <a:r>
              <a:rPr lang="zh-TW">
                <a:solidFill>
                  <a:srgbClr val="FF0000"/>
                </a:solidFill>
              </a:rPr>
              <a:t>繪圖作為教材</a:t>
            </a:r>
            <a:endParaRPr>
              <a:solidFill>
                <a:srgbClr val="FF0000"/>
              </a:solidFill>
            </a:endParaRPr>
          </a:p>
          <a:p>
            <a:pPr indent="0" lvl="0" marL="0" rtl="0" algn="ctr">
              <a:spcBef>
                <a:spcPts val="0"/>
              </a:spcBef>
              <a:spcAft>
                <a:spcPts val="0"/>
              </a:spcAft>
              <a:buNone/>
            </a:pPr>
            <a:r>
              <a:rPr lang="zh-TW">
                <a:solidFill>
                  <a:srgbClr val="FF0000"/>
                </a:solidFill>
              </a:rPr>
              <a:t>適合嗎？</a:t>
            </a:r>
            <a:endParaRPr>
              <a:solidFill>
                <a:srgbClr val="FF0000"/>
              </a:solidFill>
            </a:endParaRPr>
          </a:p>
        </p:txBody>
      </p:sp>
      <p:sp>
        <p:nvSpPr>
          <p:cNvPr id="613" name="Google Shape;613;p4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14" name="Google Shape;614;p4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615" name="Google Shape;615;p46"/>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616" name="Google Shape;616;p46"/>
          <p:cNvSpPr/>
          <p:nvPr/>
        </p:nvSpPr>
        <p:spPr>
          <a:xfrm>
            <a:off x="3737550" y="1312550"/>
            <a:ext cx="1668900" cy="679200"/>
          </a:xfrm>
          <a:prstGeom prst="roundRect">
            <a:avLst>
              <a:gd fmla="val 16667" name="adj"/>
            </a:avLst>
          </a:prstGeom>
          <a:solidFill>
            <a:srgbClr val="674EA7"/>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不正確</a:t>
            </a:r>
            <a:endParaRPr sz="2400">
              <a:solidFill>
                <a:srgbClr val="FFFFFF"/>
              </a:solidFill>
            </a:endParaRPr>
          </a:p>
        </p:txBody>
      </p:sp>
      <p:sp>
        <p:nvSpPr>
          <p:cNvPr id="617" name="Google Shape;617;p46"/>
          <p:cNvSpPr/>
          <p:nvPr/>
        </p:nvSpPr>
        <p:spPr>
          <a:xfrm>
            <a:off x="1883350" y="4163800"/>
            <a:ext cx="1668900" cy="679200"/>
          </a:xfrm>
          <a:prstGeom prst="roundRect">
            <a:avLst>
              <a:gd fmla="val 16667" name="adj"/>
            </a:avLst>
          </a:prstGeom>
          <a:solidFill>
            <a:srgbClr val="674EA7"/>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太分心</a:t>
            </a:r>
            <a:endParaRPr sz="2400">
              <a:solidFill>
                <a:srgbClr val="FFFFFF"/>
              </a:solidFill>
            </a:endParaRPr>
          </a:p>
        </p:txBody>
      </p:sp>
      <p:sp>
        <p:nvSpPr>
          <p:cNvPr id="618" name="Google Shape;618;p46"/>
          <p:cNvSpPr/>
          <p:nvPr/>
        </p:nvSpPr>
        <p:spPr>
          <a:xfrm>
            <a:off x="5851275" y="4163800"/>
            <a:ext cx="1668900" cy="679200"/>
          </a:xfrm>
          <a:prstGeom prst="roundRect">
            <a:avLst>
              <a:gd fmla="val 16667" name="adj"/>
            </a:avLst>
          </a:prstGeom>
          <a:solidFill>
            <a:srgbClr val="674EA7"/>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不會畫</a:t>
            </a:r>
            <a:endParaRPr sz="240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4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AI繪圖可能不適合作為教材 (1/3)</a:t>
            </a:r>
            <a:endParaRPr b="0" sz="2400"/>
          </a:p>
          <a:p>
            <a:pPr indent="0" lvl="0" marL="0" rtl="0" algn="ctr">
              <a:spcBef>
                <a:spcPts val="0"/>
              </a:spcBef>
              <a:spcAft>
                <a:spcPts val="0"/>
              </a:spcAft>
              <a:buNone/>
            </a:pPr>
            <a:r>
              <a:rPr lang="zh-TW"/>
              <a:t>難以傳遞正確資訊</a:t>
            </a:r>
            <a:endParaRPr/>
          </a:p>
        </p:txBody>
      </p:sp>
      <p:sp>
        <p:nvSpPr>
          <p:cNvPr id="624" name="Google Shape;624;p4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25" name="Google Shape;625;p4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626" name="Google Shape;626;p47"/>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627" name="Google Shape;627;p47"/>
          <p:cNvSpPr txBox="1"/>
          <p:nvPr/>
        </p:nvSpPr>
        <p:spPr>
          <a:xfrm rot="-424683">
            <a:off x="1535715" y="1591919"/>
            <a:ext cx="4221672" cy="400868"/>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sz="1800">
                <a:solidFill>
                  <a:srgbClr val="980000"/>
                </a:solidFill>
              </a:rPr>
              <a:t>這是哪家牛奶？</a:t>
            </a:r>
            <a:endParaRPr sz="1800">
              <a:solidFill>
                <a:srgbClr val="980000"/>
              </a:solidFill>
            </a:endParaRPr>
          </a:p>
          <a:p>
            <a:pPr indent="457200" lvl="0" marL="0" rtl="0" algn="l">
              <a:lnSpc>
                <a:spcPct val="115000"/>
              </a:lnSpc>
              <a:spcBef>
                <a:spcPts val="0"/>
              </a:spcBef>
              <a:spcAft>
                <a:spcPts val="0"/>
              </a:spcAft>
              <a:buNone/>
            </a:pPr>
            <a:r>
              <a:rPr lang="zh-TW" sz="1800">
                <a:solidFill>
                  <a:srgbClr val="980000"/>
                </a:solidFill>
              </a:rPr>
              <a:t>我從來沒看過這牌子？</a:t>
            </a:r>
            <a:endParaRPr sz="1800">
              <a:solidFill>
                <a:srgbClr val="980000"/>
              </a:solidFill>
            </a:endParaRPr>
          </a:p>
          <a:p>
            <a:pPr indent="457200" lvl="0" marL="457200" rtl="0" algn="l">
              <a:lnSpc>
                <a:spcPct val="115000"/>
              </a:lnSpc>
              <a:spcBef>
                <a:spcPts val="0"/>
              </a:spcBef>
              <a:spcAft>
                <a:spcPts val="0"/>
              </a:spcAft>
              <a:buNone/>
            </a:pPr>
            <a:r>
              <a:rPr lang="zh-TW" sz="1800">
                <a:solidFill>
                  <a:srgbClr val="980000"/>
                </a:solidFill>
              </a:rPr>
              <a:t>難道是新出來的小農品牌？</a:t>
            </a:r>
            <a:endParaRPr sz="1800">
              <a:solidFill>
                <a:srgbClr val="980000"/>
              </a:solidFill>
            </a:endParaRPr>
          </a:p>
        </p:txBody>
      </p:sp>
      <p:pic>
        <p:nvPicPr>
          <p:cNvPr id="628" name="Google Shape;628;p47"/>
          <p:cNvPicPr preferRelativeResize="0"/>
          <p:nvPr/>
        </p:nvPicPr>
        <p:blipFill>
          <a:blip r:embed="rId3">
            <a:alphaModFix/>
          </a:blip>
          <a:stretch>
            <a:fillRect/>
          </a:stretch>
        </p:blipFill>
        <p:spPr>
          <a:xfrm>
            <a:off x="2347875" y="2403750"/>
            <a:ext cx="6643726" cy="2746600"/>
          </a:xfrm>
          <a:prstGeom prst="rect">
            <a:avLst/>
          </a:prstGeom>
          <a:noFill/>
          <a:ln>
            <a:noFill/>
          </a:ln>
        </p:spPr>
      </p:pic>
      <p:pic>
        <p:nvPicPr>
          <p:cNvPr id="629" name="Google Shape;629;p47"/>
          <p:cNvPicPr preferRelativeResize="0"/>
          <p:nvPr/>
        </p:nvPicPr>
        <p:blipFill rotWithShape="1">
          <a:blip r:embed="rId4">
            <a:alphaModFix/>
          </a:blip>
          <a:srcRect b="0" l="0" r="0" t="0"/>
          <a:stretch/>
        </p:blipFill>
        <p:spPr>
          <a:xfrm flipH="1">
            <a:off x="529651" y="2306475"/>
            <a:ext cx="1968099" cy="3596249"/>
          </a:xfrm>
          <a:prstGeom prst="rect">
            <a:avLst/>
          </a:prstGeom>
          <a:noFill/>
          <a:ln>
            <a:noFill/>
          </a:ln>
        </p:spPr>
      </p:pic>
      <p:sp>
        <p:nvSpPr>
          <p:cNvPr id="630" name="Google Shape;630;p47"/>
          <p:cNvSpPr/>
          <p:nvPr/>
        </p:nvSpPr>
        <p:spPr>
          <a:xfrm flipH="1" rot="1799515">
            <a:off x="1973426" y="3650497"/>
            <a:ext cx="612750" cy="524709"/>
          </a:xfrm>
          <a:prstGeom prst="leftArrow">
            <a:avLst>
              <a:gd fmla="val 50000" name="adj1"/>
              <a:gd fmla="val 500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47"/>
          <p:cNvSpPr/>
          <p:nvPr/>
        </p:nvSpPr>
        <p:spPr>
          <a:xfrm>
            <a:off x="1931300" y="5044375"/>
            <a:ext cx="3330300" cy="1022700"/>
          </a:xfrm>
          <a:prstGeom prst="upArrowCallout">
            <a:avLst>
              <a:gd fmla="val 25000" name="adj1"/>
              <a:gd fmla="val 25000" name="adj2"/>
              <a:gd fmla="val 25000" name="adj3"/>
              <a:gd fmla="val 64977" name="adj4"/>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rPr>
              <a:t>AI繪圖難以繪製精準圖形</a:t>
            </a:r>
            <a:endParaRPr sz="18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48"/>
          <p:cNvSpPr txBox="1"/>
          <p:nvPr>
            <p:ph idx="1" type="body"/>
          </p:nvPr>
        </p:nvSpPr>
        <p:spPr>
          <a:xfrm>
            <a:off x="715550" y="1267299"/>
            <a:ext cx="7713000" cy="41349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637" name="Google Shape;637;p48"/>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t/>
            </a:r>
            <a:endParaRPr/>
          </a:p>
        </p:txBody>
      </p:sp>
      <p:sp>
        <p:nvSpPr>
          <p:cNvPr id="638" name="Google Shape;638;p4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39" name="Google Shape;639;p4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u="sng">
                <a:solidFill>
                  <a:schemeClr val="hlink"/>
                </a:solidFill>
                <a:hlinkClick r:id="rId3"/>
              </a:rPr>
              <a:t>https://civitai.com/images/28043512</a:t>
            </a:r>
            <a:r>
              <a:rPr lang="zh-TW"/>
              <a:t> </a:t>
            </a:r>
            <a:endParaRPr/>
          </a:p>
        </p:txBody>
      </p:sp>
      <p:sp>
        <p:nvSpPr>
          <p:cNvPr id="640" name="Google Shape;640;p48"/>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641" name="Google Shape;641;p48"/>
          <p:cNvPicPr preferRelativeResize="0"/>
          <p:nvPr/>
        </p:nvPicPr>
        <p:blipFill>
          <a:blip r:embed="rId4">
            <a:alphaModFix/>
          </a:blip>
          <a:stretch>
            <a:fillRect/>
          </a:stretch>
        </p:blipFill>
        <p:spPr>
          <a:xfrm>
            <a:off x="1007650" y="1267300"/>
            <a:ext cx="4134900" cy="4134900"/>
          </a:xfrm>
          <a:prstGeom prst="rect">
            <a:avLst/>
          </a:prstGeom>
          <a:noFill/>
          <a:ln>
            <a:noFill/>
          </a:ln>
        </p:spPr>
      </p:pic>
      <p:sp>
        <p:nvSpPr>
          <p:cNvPr id="642" name="Google Shape;642;p48"/>
          <p:cNvSpPr txBox="1"/>
          <p:nvPr>
            <p:ph idx="3" type="subTitle"/>
          </p:nvPr>
        </p:nvSpPr>
        <p:spPr>
          <a:xfrm>
            <a:off x="715425" y="643600"/>
            <a:ext cx="7713000" cy="6237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rPr lang="zh-TW"/>
              <a:t>「科展的海報我用AI繪圖就做完了！」</a:t>
            </a:r>
            <a:endParaRPr/>
          </a:p>
        </p:txBody>
      </p:sp>
      <p:pic>
        <p:nvPicPr>
          <p:cNvPr id="643" name="Google Shape;643;p48"/>
          <p:cNvPicPr preferRelativeResize="0"/>
          <p:nvPr/>
        </p:nvPicPr>
        <p:blipFill>
          <a:blip r:embed="rId5">
            <a:alphaModFix/>
          </a:blip>
          <a:stretch>
            <a:fillRect/>
          </a:stretch>
        </p:blipFill>
        <p:spPr>
          <a:xfrm>
            <a:off x="5793388" y="4054250"/>
            <a:ext cx="2581275" cy="1905000"/>
          </a:xfrm>
          <a:prstGeom prst="rect">
            <a:avLst/>
          </a:prstGeom>
          <a:noFill/>
          <a:ln cap="flat" cmpd="sng" w="38100">
            <a:solidFill>
              <a:srgbClr val="980000"/>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4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AI繪圖可能不適合作為教材 (2/3)</a:t>
            </a:r>
            <a:endParaRPr b="0" sz="2400"/>
          </a:p>
          <a:p>
            <a:pPr indent="0" lvl="0" marL="0" rtl="0" algn="ctr">
              <a:spcBef>
                <a:spcPts val="0"/>
              </a:spcBef>
              <a:spcAft>
                <a:spcPts val="0"/>
              </a:spcAft>
              <a:buNone/>
            </a:pPr>
            <a:r>
              <a:rPr lang="zh-TW"/>
              <a:t>錯誤引導閱讀焦點</a:t>
            </a:r>
            <a:endParaRPr/>
          </a:p>
        </p:txBody>
      </p:sp>
      <p:sp>
        <p:nvSpPr>
          <p:cNvPr id="649" name="Google Shape;649;p4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50" name="Google Shape;650;p4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651" name="Google Shape;651;p49"/>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652" name="Google Shape;652;p49"/>
          <p:cNvPicPr preferRelativeResize="0"/>
          <p:nvPr/>
        </p:nvPicPr>
        <p:blipFill>
          <a:blip r:embed="rId3">
            <a:alphaModFix/>
          </a:blip>
          <a:stretch>
            <a:fillRect/>
          </a:stretch>
        </p:blipFill>
        <p:spPr>
          <a:xfrm>
            <a:off x="2386053" y="2358528"/>
            <a:ext cx="6353075" cy="2892251"/>
          </a:xfrm>
          <a:prstGeom prst="rect">
            <a:avLst/>
          </a:prstGeom>
          <a:noFill/>
          <a:ln cap="flat" cmpd="sng" w="38100">
            <a:solidFill>
              <a:srgbClr val="999999"/>
            </a:solidFill>
            <a:prstDash val="solid"/>
            <a:round/>
            <a:headEnd len="sm" w="sm" type="none"/>
            <a:tailEnd len="sm" w="sm" type="none"/>
          </a:ln>
          <a:effectLst>
            <a:outerShdw blurRad="57150" rotWithShape="0" algn="bl" dir="5400000" dist="19050">
              <a:srgbClr val="000000">
                <a:alpha val="50000"/>
              </a:srgbClr>
            </a:outerShdw>
          </a:effectLst>
        </p:spPr>
      </p:pic>
      <p:pic>
        <p:nvPicPr>
          <p:cNvPr id="653" name="Google Shape;653;p49"/>
          <p:cNvPicPr preferRelativeResize="0"/>
          <p:nvPr/>
        </p:nvPicPr>
        <p:blipFill rotWithShape="1">
          <a:blip r:embed="rId4">
            <a:alphaModFix/>
          </a:blip>
          <a:srcRect b="0" l="0" r="0" t="0"/>
          <a:stretch/>
        </p:blipFill>
        <p:spPr>
          <a:xfrm flipH="1">
            <a:off x="529651" y="2306475"/>
            <a:ext cx="1968099" cy="3596249"/>
          </a:xfrm>
          <a:prstGeom prst="rect">
            <a:avLst/>
          </a:prstGeom>
          <a:noFill/>
          <a:ln>
            <a:noFill/>
          </a:ln>
        </p:spPr>
      </p:pic>
      <p:sp>
        <p:nvSpPr>
          <p:cNvPr id="654" name="Google Shape;654;p49"/>
          <p:cNvSpPr txBox="1"/>
          <p:nvPr/>
        </p:nvSpPr>
        <p:spPr>
          <a:xfrm rot="-424642">
            <a:off x="1537643" y="1623262"/>
            <a:ext cx="3713192" cy="400868"/>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sz="1800">
                <a:solidFill>
                  <a:srgbClr val="980000"/>
                </a:solidFill>
              </a:rPr>
              <a:t>這是腳還是手？</a:t>
            </a:r>
            <a:endParaRPr sz="1800">
              <a:solidFill>
                <a:srgbClr val="980000"/>
              </a:solidFill>
            </a:endParaRPr>
          </a:p>
          <a:p>
            <a:pPr indent="0" lvl="0" marL="0" rtl="0" algn="l">
              <a:lnSpc>
                <a:spcPct val="115000"/>
              </a:lnSpc>
              <a:spcBef>
                <a:spcPts val="0"/>
              </a:spcBef>
              <a:spcAft>
                <a:spcPts val="0"/>
              </a:spcAft>
              <a:buNone/>
            </a:pPr>
            <a:r>
              <a:rPr lang="zh-TW" sz="1800">
                <a:solidFill>
                  <a:srgbClr val="980000"/>
                </a:solidFill>
              </a:rPr>
              <a:t>	有人會用這種方式讀書嗎？</a:t>
            </a:r>
            <a:endParaRPr sz="1800">
              <a:solidFill>
                <a:srgbClr val="980000"/>
              </a:solidFill>
            </a:endParaRPr>
          </a:p>
        </p:txBody>
      </p:sp>
      <p:sp>
        <p:nvSpPr>
          <p:cNvPr id="655" name="Google Shape;655;p49"/>
          <p:cNvSpPr/>
          <p:nvPr/>
        </p:nvSpPr>
        <p:spPr>
          <a:xfrm flipH="1" rot="1799515">
            <a:off x="2137801" y="3842247"/>
            <a:ext cx="612750" cy="524709"/>
          </a:xfrm>
          <a:prstGeom prst="leftArrow">
            <a:avLst>
              <a:gd fmla="val 50000" name="adj1"/>
              <a:gd fmla="val 500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49"/>
          <p:cNvSpPr/>
          <p:nvPr/>
        </p:nvSpPr>
        <p:spPr>
          <a:xfrm>
            <a:off x="4818525" y="4872900"/>
            <a:ext cx="2596500" cy="1818300"/>
          </a:xfrm>
          <a:prstGeom prst="upArrowCallout">
            <a:avLst>
              <a:gd fmla="val 11882" name="adj1"/>
              <a:gd fmla="val 11465" name="adj2"/>
              <a:gd fmla="val 12054" name="adj3"/>
              <a:gd fmla="val 34711" name="adj4"/>
            </a:avLst>
          </a:prstGeom>
          <a:solidFill>
            <a:srgbClr val="595959">
              <a:alpha val="52530"/>
            </a:srgbClr>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rPr>
              <a:t>教材文字被忽略...</a:t>
            </a:r>
            <a:endParaRPr sz="180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50"/>
          <p:cNvSpPr txBox="1"/>
          <p:nvPr>
            <p:ph idx="2" type="body"/>
          </p:nvPr>
        </p:nvSpPr>
        <p:spPr>
          <a:xfrm>
            <a:off x="4572050" y="1548875"/>
            <a:ext cx="3856500" cy="4539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662" name="Google Shape;662;p5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視覺化的留白 (1/2)</a:t>
            </a:r>
            <a:endParaRPr/>
          </a:p>
        </p:txBody>
      </p:sp>
      <p:sp>
        <p:nvSpPr>
          <p:cNvPr id="663" name="Google Shape;663;p5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64" name="Google Shape;664;p50"/>
          <p:cNvSpPr txBox="1"/>
          <p:nvPr>
            <p:ph idx="1" type="body"/>
          </p:nvPr>
        </p:nvSpPr>
        <p:spPr>
          <a:xfrm>
            <a:off x="715600" y="1548875"/>
            <a:ext cx="3856500" cy="4539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665" name="Google Shape;665;p50"/>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666" name="Google Shape;666;p50"/>
          <p:cNvPicPr preferRelativeResize="0"/>
          <p:nvPr/>
        </p:nvPicPr>
        <p:blipFill>
          <a:blip r:embed="rId3">
            <a:alphaModFix/>
          </a:blip>
          <a:stretch>
            <a:fillRect/>
          </a:stretch>
        </p:blipFill>
        <p:spPr>
          <a:xfrm>
            <a:off x="4536775" y="1874975"/>
            <a:ext cx="3891776" cy="3891776"/>
          </a:xfrm>
          <a:prstGeom prst="rect">
            <a:avLst/>
          </a:prstGeom>
          <a:noFill/>
          <a:ln>
            <a:noFill/>
          </a:ln>
        </p:spPr>
      </p:pic>
      <p:sp>
        <p:nvSpPr>
          <p:cNvPr id="667" name="Google Shape;667;p50"/>
          <p:cNvSpPr txBox="1"/>
          <p:nvPr>
            <p:ph idx="3"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lnSpc>
                <a:spcPct val="80000"/>
              </a:lnSpc>
              <a:spcBef>
                <a:spcPts val="0"/>
              </a:spcBef>
              <a:spcAft>
                <a:spcPts val="0"/>
              </a:spcAft>
              <a:buNone/>
            </a:pPr>
            <a:r>
              <a:rPr lang="zh-TW" sz="900" u="sng">
                <a:solidFill>
                  <a:schemeClr val="hlink"/>
                </a:solidFill>
                <a:hlinkClick r:id="rId4"/>
              </a:rPr>
              <a:t>https://www.linkedin.com/pulse/introduction-retrieval-augmented-generation-rag-enhancing-italia-gdfwf/</a:t>
            </a:r>
            <a:r>
              <a:rPr lang="zh-TW" sz="900"/>
              <a:t> </a:t>
            </a:r>
            <a:endParaRPr sz="900"/>
          </a:p>
        </p:txBody>
      </p:sp>
      <p:pic>
        <p:nvPicPr>
          <p:cNvPr id="668" name="Google Shape;668;p50"/>
          <p:cNvPicPr preferRelativeResize="0"/>
          <p:nvPr/>
        </p:nvPicPr>
        <p:blipFill>
          <a:blip r:embed="rId5">
            <a:alphaModFix/>
          </a:blip>
          <a:stretch>
            <a:fillRect/>
          </a:stretch>
        </p:blipFill>
        <p:spPr>
          <a:xfrm>
            <a:off x="715550" y="1588901"/>
            <a:ext cx="7713000" cy="440595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51"/>
          <p:cNvSpPr txBox="1"/>
          <p:nvPr>
            <p:ph idx="2" type="body"/>
          </p:nvPr>
        </p:nvSpPr>
        <p:spPr>
          <a:xfrm>
            <a:off x="4572050" y="1548875"/>
            <a:ext cx="3856500" cy="4539600"/>
          </a:xfrm>
          <a:prstGeom prst="rect">
            <a:avLst/>
          </a:prstGeom>
        </p:spPr>
        <p:txBody>
          <a:bodyPr anchorCtr="0" anchor="ctr" bIns="91425" lIns="91425" spcFirstLastPara="1" rIns="91425" wrap="square" tIns="91425">
            <a:noAutofit/>
          </a:bodyPr>
          <a:lstStyle/>
          <a:p>
            <a:pPr indent="-355600" lvl="0" marL="457200" rtl="0" algn="l">
              <a:spcBef>
                <a:spcPts val="1000"/>
              </a:spcBef>
              <a:spcAft>
                <a:spcPts val="0"/>
              </a:spcAft>
              <a:buSzPts val="2000"/>
              <a:buChar char="●"/>
            </a:pPr>
            <a:r>
              <a:rPr lang="zh-TW"/>
              <a:t>工業5.0強調人機協作</a:t>
            </a:r>
            <a:endParaRPr/>
          </a:p>
          <a:p>
            <a:pPr indent="-355600" lvl="0" marL="457200" rtl="0" algn="l">
              <a:spcBef>
                <a:spcPts val="1000"/>
              </a:spcBef>
              <a:spcAft>
                <a:spcPts val="1000"/>
              </a:spcAft>
              <a:buSzPts val="2000"/>
              <a:buChar char="●"/>
            </a:pPr>
            <a:r>
              <a:rPr lang="zh-TW"/>
              <a:t>人機協作的表現方式包括了...</a:t>
            </a:r>
            <a:endParaRPr/>
          </a:p>
        </p:txBody>
      </p:sp>
      <p:sp>
        <p:nvSpPr>
          <p:cNvPr id="674" name="Google Shape;674;p5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視覺化的留白 (2/2)</a:t>
            </a:r>
            <a:endParaRPr/>
          </a:p>
        </p:txBody>
      </p:sp>
      <p:sp>
        <p:nvSpPr>
          <p:cNvPr id="675" name="Google Shape;675;p5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76" name="Google Shape;676;p51"/>
          <p:cNvSpPr txBox="1"/>
          <p:nvPr>
            <p:ph idx="1" type="body"/>
          </p:nvPr>
        </p:nvSpPr>
        <p:spPr>
          <a:xfrm>
            <a:off x="715600" y="1548875"/>
            <a:ext cx="3856500" cy="4539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677" name="Google Shape;677;p51"/>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678" name="Google Shape;678;p51"/>
          <p:cNvPicPr preferRelativeResize="0"/>
          <p:nvPr/>
        </p:nvPicPr>
        <p:blipFill>
          <a:blip r:embed="rId3">
            <a:alphaModFix/>
          </a:blip>
          <a:stretch>
            <a:fillRect/>
          </a:stretch>
        </p:blipFill>
        <p:spPr>
          <a:xfrm>
            <a:off x="715600" y="1874975"/>
            <a:ext cx="3891776" cy="3891776"/>
          </a:xfrm>
          <a:prstGeom prst="rect">
            <a:avLst/>
          </a:prstGeom>
          <a:noFill/>
          <a:ln>
            <a:noFill/>
          </a:ln>
        </p:spPr>
      </p:pic>
      <p:sp>
        <p:nvSpPr>
          <p:cNvPr id="679" name="Google Shape;679;p51"/>
          <p:cNvSpPr txBox="1"/>
          <p:nvPr>
            <p:ph idx="3"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lnSpc>
                <a:spcPct val="80000"/>
              </a:lnSpc>
              <a:spcBef>
                <a:spcPts val="0"/>
              </a:spcBef>
              <a:spcAft>
                <a:spcPts val="0"/>
              </a:spcAft>
              <a:buNone/>
            </a:pPr>
            <a:r>
              <a:rPr lang="zh-TW" sz="900" u="sng">
                <a:solidFill>
                  <a:schemeClr val="hlink"/>
                </a:solidFill>
                <a:hlinkClick r:id="rId4"/>
              </a:rPr>
              <a:t>https://www.bing.com/images/create/</a:t>
            </a:r>
            <a:r>
              <a:rPr lang="zh-TW" sz="900"/>
              <a:t> </a:t>
            </a:r>
            <a:endParaRPr sz="900"/>
          </a:p>
        </p:txBody>
      </p:sp>
      <p:sp>
        <p:nvSpPr>
          <p:cNvPr id="680" name="Google Shape;680;p51"/>
          <p:cNvSpPr/>
          <p:nvPr/>
        </p:nvSpPr>
        <p:spPr>
          <a:xfrm>
            <a:off x="4607375" y="4806950"/>
            <a:ext cx="3330300" cy="1022700"/>
          </a:xfrm>
          <a:prstGeom prst="upArrowCallout">
            <a:avLst>
              <a:gd fmla="val 25000" name="adj1"/>
              <a:gd fmla="val 25000" name="adj2"/>
              <a:gd fmla="val 25000" name="adj3"/>
              <a:gd fmla="val 64977" name="adj4"/>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讓焦點回歸教材</a:t>
            </a:r>
            <a:endParaRPr sz="240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5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b="0" lang="zh-TW" sz="2400"/>
              <a:t>AI繪圖可能不適合作為教材 (3/3)</a:t>
            </a:r>
            <a:endParaRPr b="0" sz="2400"/>
          </a:p>
          <a:p>
            <a:pPr indent="0" lvl="0" marL="0" rtl="0" algn="ctr">
              <a:spcBef>
                <a:spcPts val="0"/>
              </a:spcBef>
              <a:spcAft>
                <a:spcPts val="0"/>
              </a:spcAft>
              <a:buNone/>
            </a:pPr>
            <a:r>
              <a:rPr lang="zh-TW"/>
              <a:t>無法描述理想的提示詞</a:t>
            </a:r>
            <a:endParaRPr/>
          </a:p>
        </p:txBody>
      </p:sp>
      <p:sp>
        <p:nvSpPr>
          <p:cNvPr id="686" name="Google Shape;686;p5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87" name="Google Shape;687;p5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688" name="Google Shape;688;p52"/>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689" name="Google Shape;689;p52"/>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ctr">
              <a:spcBef>
                <a:spcPts val="1000"/>
              </a:spcBef>
              <a:spcAft>
                <a:spcPts val="1000"/>
              </a:spcAft>
              <a:buNone/>
            </a:pPr>
            <a:r>
              <a:rPr lang="zh-TW"/>
              <a:t>我想要繪製一張拿著單眼相機的女孩...</a:t>
            </a:r>
            <a:endParaRPr/>
          </a:p>
        </p:txBody>
      </p:sp>
      <p:pic>
        <p:nvPicPr>
          <p:cNvPr id="690" name="Google Shape;690;p52"/>
          <p:cNvPicPr preferRelativeResize="0"/>
          <p:nvPr/>
        </p:nvPicPr>
        <p:blipFill>
          <a:blip r:embed="rId3">
            <a:alphaModFix/>
          </a:blip>
          <a:stretch>
            <a:fillRect/>
          </a:stretch>
        </p:blipFill>
        <p:spPr>
          <a:xfrm>
            <a:off x="2110375" y="2409550"/>
            <a:ext cx="4923449" cy="2651100"/>
          </a:xfrm>
          <a:prstGeom prst="rect">
            <a:avLst/>
          </a:prstGeom>
          <a:noFill/>
          <a:ln>
            <a:noFill/>
          </a:ln>
        </p:spPr>
      </p:pic>
      <p:sp>
        <p:nvSpPr>
          <p:cNvPr id="691" name="Google Shape;691;p52"/>
          <p:cNvSpPr txBox="1"/>
          <p:nvPr>
            <p:ph idx="1" type="body"/>
          </p:nvPr>
        </p:nvSpPr>
        <p:spPr>
          <a:xfrm>
            <a:off x="715550" y="5533871"/>
            <a:ext cx="7713000" cy="623700"/>
          </a:xfrm>
          <a:prstGeom prst="rect">
            <a:avLst/>
          </a:prstGeom>
        </p:spPr>
        <p:txBody>
          <a:bodyPr anchorCtr="0" anchor="t" bIns="91425" lIns="91425" spcFirstLastPara="1" rIns="91425" wrap="square" tIns="91425">
            <a:noAutofit/>
          </a:bodyPr>
          <a:lstStyle/>
          <a:p>
            <a:pPr indent="0" lvl="0" marL="0" rtl="0" algn="ctr">
              <a:spcBef>
                <a:spcPts val="1000"/>
              </a:spcBef>
              <a:spcAft>
                <a:spcPts val="1000"/>
              </a:spcAft>
              <a:buNone/>
            </a:pPr>
            <a:r>
              <a:rPr lang="zh-TW"/>
              <a:t>…</a:t>
            </a:r>
            <a:r>
              <a:rPr lang="zh-TW"/>
              <a:t>可是</a:t>
            </a:r>
            <a:r>
              <a:rPr lang="zh-TW"/>
              <a:t>AI</a:t>
            </a:r>
            <a:r>
              <a:rPr lang="zh-TW"/>
              <a:t>繪圖總是畫出太複雜的構圖</a:t>
            </a:r>
            <a:endParaRPr/>
          </a:p>
        </p:txBody>
      </p:sp>
      <p:sp>
        <p:nvSpPr>
          <p:cNvPr id="692" name="Google Shape;692;p52"/>
          <p:cNvSpPr/>
          <p:nvPr/>
        </p:nvSpPr>
        <p:spPr>
          <a:xfrm>
            <a:off x="571950" y="3121750"/>
            <a:ext cx="3091500" cy="1059900"/>
          </a:xfrm>
          <a:prstGeom prst="rightArrowCallout">
            <a:avLst>
              <a:gd fmla="val 25000" name="adj1"/>
              <a:gd fmla="val 25000" name="adj2"/>
              <a:gd fmla="val 25000" name="adj3"/>
              <a:gd fmla="val 86282" name="adj4"/>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跟教學風格不搭！</a:t>
            </a:r>
            <a:endParaRPr sz="24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3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489" name="Google Shape;489;p35"/>
          <p:cNvSpPr txBox="1"/>
          <p:nvPr>
            <p:ph type="title"/>
          </p:nvPr>
        </p:nvSpPr>
        <p:spPr>
          <a:xfrm>
            <a:off x="1271450" y="414850"/>
            <a:ext cx="6601200" cy="623700"/>
          </a:xfrm>
          <a:prstGeom prst="rect">
            <a:avLst/>
          </a:prstGeom>
        </p:spPr>
        <p:txBody>
          <a:bodyPr anchorCtr="0" anchor="t" bIns="91425" lIns="91425" spcFirstLastPara="1" rIns="91425" wrap="square" tIns="0">
            <a:noAutofit/>
          </a:bodyPr>
          <a:lstStyle/>
          <a:p>
            <a:pPr indent="0" lvl="0" marL="0" rtl="0" algn="ctr">
              <a:spcBef>
                <a:spcPts val="0"/>
              </a:spcBef>
              <a:spcAft>
                <a:spcPts val="0"/>
              </a:spcAft>
              <a:buNone/>
            </a:pPr>
            <a:r>
              <a:rPr lang="zh-TW"/>
              <a:t>AI繪圖教學 x 教AI學習繪圖</a:t>
            </a:r>
            <a:endParaRPr/>
          </a:p>
        </p:txBody>
      </p:sp>
      <p:sp>
        <p:nvSpPr>
          <p:cNvPr id="490" name="Google Shape;490;p35"/>
          <p:cNvSpPr txBox="1"/>
          <p:nvPr>
            <p:ph idx="1" type="body"/>
          </p:nvPr>
        </p:nvSpPr>
        <p:spPr>
          <a:xfrm>
            <a:off x="1271400" y="1341325"/>
            <a:ext cx="66012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491" name="Google Shape;491;p35"/>
          <p:cNvSpPr txBox="1"/>
          <p:nvPr>
            <p:ph idx="2" type="body"/>
          </p:nvPr>
        </p:nvSpPr>
        <p:spPr>
          <a:xfrm>
            <a:off x="2630200" y="6431700"/>
            <a:ext cx="52425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492" name="Google Shape;492;p35"/>
          <p:cNvSpPr/>
          <p:nvPr/>
        </p:nvSpPr>
        <p:spPr>
          <a:xfrm>
            <a:off x="2313449" y="1507175"/>
            <a:ext cx="4517100" cy="626100"/>
          </a:xfrm>
          <a:prstGeom prst="roundRect">
            <a:avLst>
              <a:gd fmla="val 16667" name="adj"/>
            </a:avLst>
          </a:prstGeom>
          <a:solidFill>
            <a:srgbClr val="FFFFFF"/>
          </a:solidFill>
          <a:ln cap="flat" cmpd="sng" w="38100">
            <a:solidFill>
              <a:srgbClr val="18497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zh-TW" sz="2400"/>
              <a:t>1. 生成式AI繪圖</a:t>
            </a:r>
            <a:endParaRPr sz="2400"/>
          </a:p>
        </p:txBody>
      </p:sp>
      <p:sp>
        <p:nvSpPr>
          <p:cNvPr id="493" name="Google Shape;493;p35"/>
          <p:cNvSpPr/>
          <p:nvPr/>
        </p:nvSpPr>
        <p:spPr>
          <a:xfrm>
            <a:off x="2313449" y="3483950"/>
            <a:ext cx="4517100" cy="6261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zh-TW" sz="2400">
                <a:solidFill>
                  <a:srgbClr val="FFFFFF"/>
                </a:solidFill>
              </a:rPr>
              <a:t>3. 教學的繪圖需求</a:t>
            </a:r>
            <a:endParaRPr sz="2400">
              <a:solidFill>
                <a:srgbClr val="FFFFFF"/>
              </a:solidFill>
            </a:endParaRPr>
          </a:p>
        </p:txBody>
      </p:sp>
      <p:sp>
        <p:nvSpPr>
          <p:cNvPr id="494" name="Google Shape;494;p35"/>
          <p:cNvSpPr/>
          <p:nvPr/>
        </p:nvSpPr>
        <p:spPr>
          <a:xfrm>
            <a:off x="2313449" y="4513675"/>
            <a:ext cx="4517100" cy="626100"/>
          </a:xfrm>
          <a:prstGeom prst="roundRect">
            <a:avLst>
              <a:gd fmla="val 16667" name="adj"/>
            </a:avLst>
          </a:prstGeom>
          <a:solidFill>
            <a:srgbClr val="FFFFFF"/>
          </a:solidFill>
          <a:ln cap="flat" cmpd="sng" w="38100">
            <a:solidFill>
              <a:srgbClr val="18497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zh-TW" sz="2400"/>
              <a:t>4. 以圖片AI繪圖</a:t>
            </a:r>
            <a:endParaRPr sz="2400"/>
          </a:p>
        </p:txBody>
      </p:sp>
      <p:sp>
        <p:nvSpPr>
          <p:cNvPr id="495" name="Google Shape;495;p35"/>
          <p:cNvSpPr/>
          <p:nvPr/>
        </p:nvSpPr>
        <p:spPr>
          <a:xfrm>
            <a:off x="2313449" y="2454213"/>
            <a:ext cx="4517100" cy="626100"/>
          </a:xfrm>
          <a:prstGeom prst="roundRect">
            <a:avLst>
              <a:gd fmla="val 16667" name="adj"/>
            </a:avLst>
          </a:prstGeom>
          <a:solidFill>
            <a:srgbClr val="FFFFFF"/>
          </a:solidFill>
          <a:ln cap="flat" cmpd="sng" w="38100">
            <a:solidFill>
              <a:srgbClr val="18497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zh-TW" sz="2400"/>
              <a:t>2. 提示詞AI繪圖</a:t>
            </a:r>
            <a:endParaRPr sz="2400"/>
          </a:p>
        </p:txBody>
      </p:sp>
      <p:sp>
        <p:nvSpPr>
          <p:cNvPr id="496" name="Google Shape;496;p35"/>
          <p:cNvSpPr/>
          <p:nvPr/>
        </p:nvSpPr>
        <p:spPr>
          <a:xfrm>
            <a:off x="2313449" y="5473825"/>
            <a:ext cx="4517100" cy="626100"/>
          </a:xfrm>
          <a:prstGeom prst="roundRect">
            <a:avLst>
              <a:gd fmla="val 16667" name="adj"/>
            </a:avLst>
          </a:prstGeom>
          <a:solidFill>
            <a:srgbClr val="FFFFFF"/>
          </a:solidFill>
          <a:ln cap="flat" cmpd="sng" w="38100">
            <a:solidFill>
              <a:srgbClr val="18497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zh-TW" sz="2400"/>
              <a:t>5. 讓AI跟教學看齊</a:t>
            </a:r>
            <a:endParaRPr sz="24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53"/>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698" name="Google Shape;698;p53"/>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專業圖庫iStock</a:t>
            </a:r>
            <a:endParaRPr/>
          </a:p>
        </p:txBody>
      </p:sp>
      <p:sp>
        <p:nvSpPr>
          <p:cNvPr id="699" name="Google Shape;699;p5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00" name="Google Shape;700;p5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u="sng">
                <a:solidFill>
                  <a:schemeClr val="hlink"/>
                </a:solidFill>
                <a:hlinkClick r:id="rId3"/>
              </a:rPr>
              <a:t>https://www.istockphoto.com/photo/pretty-girl-holding-a-camera-gm851674844-139812293</a:t>
            </a:r>
            <a:r>
              <a:rPr lang="zh-TW"/>
              <a:t> </a:t>
            </a:r>
            <a:endParaRPr/>
          </a:p>
        </p:txBody>
      </p:sp>
      <p:sp>
        <p:nvSpPr>
          <p:cNvPr id="701" name="Google Shape;701;p53"/>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702" name="Google Shape;702;p53"/>
          <p:cNvPicPr preferRelativeResize="0"/>
          <p:nvPr/>
        </p:nvPicPr>
        <p:blipFill>
          <a:blip r:embed="rId4">
            <a:alphaModFix/>
          </a:blip>
          <a:stretch>
            <a:fillRect/>
          </a:stretch>
        </p:blipFill>
        <p:spPr>
          <a:xfrm>
            <a:off x="715550" y="885175"/>
            <a:ext cx="6708625" cy="4201275"/>
          </a:xfrm>
          <a:prstGeom prst="rect">
            <a:avLst/>
          </a:prstGeom>
          <a:noFill/>
          <a:ln>
            <a:noFill/>
          </a:ln>
        </p:spPr>
      </p:pic>
      <p:pic>
        <p:nvPicPr>
          <p:cNvPr id="703" name="Google Shape;703;p53"/>
          <p:cNvPicPr preferRelativeResize="0"/>
          <p:nvPr/>
        </p:nvPicPr>
        <p:blipFill>
          <a:blip r:embed="rId5">
            <a:alphaModFix/>
          </a:blip>
          <a:stretch>
            <a:fillRect/>
          </a:stretch>
        </p:blipFill>
        <p:spPr>
          <a:xfrm>
            <a:off x="5413723" y="705288"/>
            <a:ext cx="3301075" cy="4635225"/>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pic>
        <p:nvPicPr>
          <p:cNvPr id="708" name="Google Shape;708;p54"/>
          <p:cNvPicPr preferRelativeResize="0"/>
          <p:nvPr/>
        </p:nvPicPr>
        <p:blipFill rotWithShape="1">
          <a:blip r:embed="rId3">
            <a:alphaModFix/>
          </a:blip>
          <a:srcRect b="0" l="0" r="0" t="3465"/>
          <a:stretch/>
        </p:blipFill>
        <p:spPr>
          <a:xfrm>
            <a:off x="0" y="0"/>
            <a:ext cx="9134450" cy="6620575"/>
          </a:xfrm>
          <a:prstGeom prst="rect">
            <a:avLst/>
          </a:prstGeom>
          <a:noFill/>
          <a:ln>
            <a:noFill/>
          </a:ln>
        </p:spPr>
      </p:pic>
      <p:sp>
        <p:nvSpPr>
          <p:cNvPr id="709" name="Google Shape;709;p54"/>
          <p:cNvSpPr txBox="1"/>
          <p:nvPr>
            <p:ph idx="1" type="body"/>
          </p:nvPr>
        </p:nvSpPr>
        <p:spPr>
          <a:xfrm>
            <a:off x="715550" y="12672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710" name="Google Shape;710;p5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11" name="Google Shape;711;p54"/>
          <p:cNvSpPr txBox="1"/>
          <p:nvPr>
            <p:ph idx="2" type="body"/>
          </p:nvPr>
        </p:nvSpPr>
        <p:spPr>
          <a:xfrm>
            <a:off x="1883350" y="6620575"/>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https://blog.jason.tools/2016/07/The-most-expensive-free.html</a:t>
            </a:r>
            <a:endParaRPr/>
          </a:p>
        </p:txBody>
      </p:sp>
      <p:sp>
        <p:nvSpPr>
          <p:cNvPr id="712" name="Google Shape;712;p54"/>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55"/>
          <p:cNvSpPr txBox="1"/>
          <p:nvPr>
            <p:ph idx="1" type="body"/>
          </p:nvPr>
        </p:nvSpPr>
        <p:spPr>
          <a:xfrm>
            <a:off x="715550" y="1267299"/>
            <a:ext cx="7713000" cy="41349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718" name="Google Shape;718;p55"/>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我們還有創用CC！</a:t>
            </a:r>
            <a:endParaRPr/>
          </a:p>
        </p:txBody>
      </p:sp>
      <p:sp>
        <p:nvSpPr>
          <p:cNvPr id="719" name="Google Shape;719;p5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20" name="Google Shape;720;p55"/>
          <p:cNvSpPr txBox="1"/>
          <p:nvPr>
            <p:ph idx="2" type="body"/>
          </p:nvPr>
        </p:nvSpPr>
        <p:spPr>
          <a:xfrm>
            <a:off x="1883350" y="6431700"/>
            <a:ext cx="6308700" cy="259500"/>
          </a:xfrm>
          <a:prstGeom prst="rect">
            <a:avLst/>
          </a:prstGeom>
        </p:spPr>
        <p:txBody>
          <a:bodyPr anchorCtr="0" anchor="ctr" bIns="0" lIns="0" spcFirstLastPara="1" rIns="0" wrap="square" tIns="0">
            <a:normAutofit lnSpcReduction="20000"/>
          </a:bodyPr>
          <a:lstStyle/>
          <a:p>
            <a:pPr indent="0" lvl="0" marL="0" rtl="0" algn="r">
              <a:spcBef>
                <a:spcPts val="0"/>
              </a:spcBef>
              <a:spcAft>
                <a:spcPts val="0"/>
              </a:spcAft>
              <a:buNone/>
            </a:pPr>
            <a:r>
              <a:rPr lang="zh-TW" u="sng">
                <a:solidFill>
                  <a:schemeClr val="hlink"/>
                </a:solidFill>
                <a:hlinkClick r:id="rId3"/>
              </a:rPr>
              <a:t>https://jennymackness.wordpress.com/2017/10/09/openedmooc-week-2-copyright-the-public-domain-and-the-commons/</a:t>
            </a:r>
            <a:r>
              <a:rPr lang="zh-TW"/>
              <a:t> </a:t>
            </a:r>
            <a:endParaRPr/>
          </a:p>
        </p:txBody>
      </p:sp>
      <p:sp>
        <p:nvSpPr>
          <p:cNvPr id="721" name="Google Shape;721;p55"/>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722" name="Google Shape;722;p55"/>
          <p:cNvSpPr txBox="1"/>
          <p:nvPr>
            <p:ph idx="3" type="subTitle"/>
          </p:nvPr>
        </p:nvSpPr>
        <p:spPr>
          <a:xfrm>
            <a:off x="715425" y="643600"/>
            <a:ext cx="7713000" cy="623700"/>
          </a:xfrm>
          <a:prstGeom prst="rect">
            <a:avLst/>
          </a:prstGeom>
        </p:spPr>
        <p:txBody>
          <a:bodyPr anchorCtr="0" anchor="t" bIns="91425" lIns="91425" spcFirstLastPara="1" rIns="91425" wrap="square" tIns="91425">
            <a:noAutofit/>
          </a:bodyPr>
          <a:lstStyle/>
          <a:p>
            <a:pPr indent="0" lvl="0" marL="0" rtl="0" algn="ctr">
              <a:spcBef>
                <a:spcPts val="1000"/>
              </a:spcBef>
              <a:spcAft>
                <a:spcPts val="1000"/>
              </a:spcAft>
              <a:buNone/>
            </a:pPr>
            <a:r>
              <a:rPr lang="zh-TW"/>
              <a:t>還好</a:t>
            </a:r>
            <a:endParaRPr/>
          </a:p>
        </p:txBody>
      </p:sp>
      <p:pic>
        <p:nvPicPr>
          <p:cNvPr id="723" name="Google Shape;723;p55"/>
          <p:cNvPicPr preferRelativeResize="0"/>
          <p:nvPr/>
        </p:nvPicPr>
        <p:blipFill>
          <a:blip r:embed="rId4">
            <a:alphaModFix/>
          </a:blip>
          <a:stretch>
            <a:fillRect/>
          </a:stretch>
        </p:blipFill>
        <p:spPr>
          <a:xfrm>
            <a:off x="1354374" y="1271575"/>
            <a:ext cx="6435110" cy="4134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56"/>
          <p:cNvSpPr/>
          <p:nvPr/>
        </p:nvSpPr>
        <p:spPr>
          <a:xfrm>
            <a:off x="3467725" y="1738025"/>
            <a:ext cx="1678500" cy="26700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29" name="Google Shape;729;p56"/>
          <p:cNvPicPr preferRelativeResize="0"/>
          <p:nvPr/>
        </p:nvPicPr>
        <p:blipFill>
          <a:blip r:embed="rId3">
            <a:alphaModFix/>
          </a:blip>
          <a:stretch>
            <a:fillRect/>
          </a:stretch>
        </p:blipFill>
        <p:spPr>
          <a:xfrm>
            <a:off x="1235313" y="-3"/>
            <a:ext cx="6673474" cy="4868025"/>
          </a:xfrm>
          <a:prstGeom prst="rect">
            <a:avLst/>
          </a:prstGeom>
          <a:noFill/>
          <a:ln>
            <a:noFill/>
          </a:ln>
        </p:spPr>
      </p:pic>
      <p:sp>
        <p:nvSpPr>
          <p:cNvPr id="730" name="Google Shape;730;p56"/>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31" name="Google Shape;731;p56"/>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zh-TW" sz="3200"/>
              <a:t>Creative Commons</a:t>
            </a:r>
            <a:endParaRPr sz="3200"/>
          </a:p>
          <a:p>
            <a:pPr indent="0" lvl="0" marL="0" rtl="0" algn="l">
              <a:spcBef>
                <a:spcPts val="0"/>
              </a:spcBef>
              <a:spcAft>
                <a:spcPts val="0"/>
              </a:spcAft>
              <a:buNone/>
            </a:pPr>
            <a:r>
              <a:rPr lang="zh-TW"/>
              <a:t>創用CC</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57"/>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創用CC授權條款是為了鼓勵作者允許他人去分享、使用、甚至是運用該作品去進行衍生創作的條款。</a:t>
            </a:r>
            <a:endParaRPr/>
          </a:p>
          <a:p>
            <a:pPr indent="-368300" lvl="0" marL="457200" rtl="0" algn="l">
              <a:spcBef>
                <a:spcPts val="1000"/>
              </a:spcBef>
              <a:spcAft>
                <a:spcPts val="0"/>
              </a:spcAft>
              <a:buSzPts val="2200"/>
              <a:buChar char="●"/>
            </a:pPr>
            <a:r>
              <a:rPr lang="zh-TW"/>
              <a:t>創用CC授權條款具有可自訂性。作者可自行決定授權條款內含的四種要素：</a:t>
            </a:r>
            <a:endParaRPr/>
          </a:p>
          <a:p>
            <a:pPr indent="-355600" lvl="1" marL="914400" rtl="0" algn="l">
              <a:spcBef>
                <a:spcPts val="1000"/>
              </a:spcBef>
              <a:spcAft>
                <a:spcPts val="0"/>
              </a:spcAft>
              <a:buSzPts val="2000"/>
              <a:buChar char="○"/>
            </a:pPr>
            <a:r>
              <a:rPr lang="zh-TW"/>
              <a:t>BY: 必須標明作者</a:t>
            </a:r>
            <a:endParaRPr/>
          </a:p>
          <a:p>
            <a:pPr indent="-355600" lvl="1" marL="914400" rtl="0" algn="l">
              <a:spcBef>
                <a:spcPts val="0"/>
              </a:spcBef>
              <a:spcAft>
                <a:spcPts val="0"/>
              </a:spcAft>
              <a:buSzPts val="2000"/>
              <a:buChar char="○"/>
            </a:pPr>
            <a:r>
              <a:rPr lang="zh-TW"/>
              <a:t>NC: 不可商用</a:t>
            </a:r>
            <a:endParaRPr/>
          </a:p>
          <a:p>
            <a:pPr indent="-355600" lvl="1" marL="914400" rtl="0" algn="l">
              <a:spcBef>
                <a:spcPts val="0"/>
              </a:spcBef>
              <a:spcAft>
                <a:spcPts val="0"/>
              </a:spcAft>
              <a:buSzPts val="2000"/>
              <a:buChar char="○"/>
            </a:pPr>
            <a:r>
              <a:rPr lang="zh-TW"/>
              <a:t>ND: 不可改作</a:t>
            </a:r>
            <a:endParaRPr/>
          </a:p>
          <a:p>
            <a:pPr indent="-355600" lvl="1" marL="914400" rtl="0" algn="l">
              <a:spcBef>
                <a:spcPts val="0"/>
              </a:spcBef>
              <a:spcAft>
                <a:spcPts val="0"/>
              </a:spcAft>
              <a:buSzPts val="2000"/>
              <a:buChar char="○"/>
            </a:pPr>
            <a:r>
              <a:rPr lang="zh-TW"/>
              <a:t>SA: 衍生作品必須以保持同樣的授權條款</a:t>
            </a:r>
            <a:endParaRPr/>
          </a:p>
          <a:p>
            <a:pPr indent="0" lvl="0" marL="0" rtl="0" algn="l">
              <a:spcBef>
                <a:spcPts val="1200"/>
              </a:spcBef>
              <a:spcAft>
                <a:spcPts val="1000"/>
              </a:spcAft>
              <a:buNone/>
            </a:pPr>
            <a:r>
              <a:t/>
            </a:r>
            <a:endParaRPr/>
          </a:p>
        </p:txBody>
      </p:sp>
      <p:sp>
        <p:nvSpPr>
          <p:cNvPr id="737" name="Google Shape;737;p5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sz="2400"/>
              <a:t>Creative Commons Licenses</a:t>
            </a:r>
            <a:endParaRPr sz="2400"/>
          </a:p>
          <a:p>
            <a:pPr indent="0" lvl="0" marL="0" rtl="0" algn="ctr">
              <a:spcBef>
                <a:spcPts val="0"/>
              </a:spcBef>
              <a:spcAft>
                <a:spcPts val="0"/>
              </a:spcAft>
              <a:buNone/>
            </a:pPr>
            <a:r>
              <a:rPr lang="zh-TW"/>
              <a:t>創用CC授權條款</a:t>
            </a:r>
            <a:endParaRPr/>
          </a:p>
        </p:txBody>
      </p:sp>
      <p:sp>
        <p:nvSpPr>
          <p:cNvPr id="738" name="Google Shape;738;p5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58"/>
          <p:cNvSpPr txBox="1"/>
          <p:nvPr>
            <p:ph idx="1" type="body"/>
          </p:nvPr>
        </p:nvSpPr>
        <p:spPr>
          <a:xfrm>
            <a:off x="715550" y="643596"/>
            <a:ext cx="7713000" cy="4758600"/>
          </a:xfrm>
          <a:prstGeom prst="rect">
            <a:avLst/>
          </a:prstGeom>
        </p:spPr>
        <p:txBody>
          <a:bodyPr anchorCtr="0" anchor="b" bIns="91425" lIns="91425" spcFirstLastPara="1" rIns="91425" wrap="square" tIns="91425">
            <a:noAutofit/>
          </a:bodyPr>
          <a:lstStyle/>
          <a:p>
            <a:pPr indent="0" lvl="0" marL="0" rtl="0" algn="ctr">
              <a:spcBef>
                <a:spcPts val="1000"/>
              </a:spcBef>
              <a:spcAft>
                <a:spcPts val="1000"/>
              </a:spcAft>
              <a:buNone/>
            </a:pPr>
            <a:r>
              <a:rPr lang="zh-TW" u="sng">
                <a:solidFill>
                  <a:schemeClr val="hlink"/>
                </a:solidFill>
                <a:hlinkClick r:id="rId3"/>
              </a:rPr>
              <a:t>https://creativecommons.org/choose</a:t>
            </a:r>
            <a:r>
              <a:rPr lang="zh-TW"/>
              <a:t> </a:t>
            </a:r>
            <a:endParaRPr/>
          </a:p>
        </p:txBody>
      </p:sp>
      <p:sp>
        <p:nvSpPr>
          <p:cNvPr id="744" name="Google Shape;744;p58"/>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Creative Commons Licenses</a:t>
            </a:r>
            <a:endParaRPr/>
          </a:p>
        </p:txBody>
      </p:sp>
      <p:sp>
        <p:nvSpPr>
          <p:cNvPr id="745" name="Google Shape;745;p5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746" name="Google Shape;746;p58"/>
          <p:cNvPicPr preferRelativeResize="0"/>
          <p:nvPr/>
        </p:nvPicPr>
        <p:blipFill>
          <a:blip r:embed="rId4">
            <a:alphaModFix/>
          </a:blip>
          <a:stretch>
            <a:fillRect/>
          </a:stretch>
        </p:blipFill>
        <p:spPr>
          <a:xfrm>
            <a:off x="591859" y="2009160"/>
            <a:ext cx="2499090" cy="880346"/>
          </a:xfrm>
          <a:prstGeom prst="rect">
            <a:avLst/>
          </a:prstGeom>
          <a:noFill/>
          <a:ln>
            <a:noFill/>
          </a:ln>
        </p:spPr>
      </p:pic>
      <p:pic>
        <p:nvPicPr>
          <p:cNvPr id="747" name="Google Shape;747;p58"/>
          <p:cNvPicPr preferRelativeResize="0"/>
          <p:nvPr/>
        </p:nvPicPr>
        <p:blipFill>
          <a:blip r:embed="rId5">
            <a:alphaModFix/>
          </a:blip>
          <a:stretch>
            <a:fillRect/>
          </a:stretch>
        </p:blipFill>
        <p:spPr>
          <a:xfrm>
            <a:off x="3341289" y="2009149"/>
            <a:ext cx="2499027" cy="880346"/>
          </a:xfrm>
          <a:prstGeom prst="rect">
            <a:avLst/>
          </a:prstGeom>
          <a:noFill/>
          <a:ln>
            <a:noFill/>
          </a:ln>
        </p:spPr>
      </p:pic>
      <p:pic>
        <p:nvPicPr>
          <p:cNvPr id="748" name="Google Shape;748;p58"/>
          <p:cNvPicPr preferRelativeResize="0"/>
          <p:nvPr/>
        </p:nvPicPr>
        <p:blipFill>
          <a:blip r:embed="rId6">
            <a:alphaModFix/>
          </a:blip>
          <a:stretch>
            <a:fillRect/>
          </a:stretch>
        </p:blipFill>
        <p:spPr>
          <a:xfrm>
            <a:off x="6090655" y="2024621"/>
            <a:ext cx="2411118" cy="849383"/>
          </a:xfrm>
          <a:prstGeom prst="rect">
            <a:avLst/>
          </a:prstGeom>
          <a:noFill/>
          <a:ln>
            <a:noFill/>
          </a:ln>
        </p:spPr>
      </p:pic>
      <p:pic>
        <p:nvPicPr>
          <p:cNvPr id="749" name="Google Shape;749;p58"/>
          <p:cNvPicPr preferRelativeResize="0"/>
          <p:nvPr/>
        </p:nvPicPr>
        <p:blipFill>
          <a:blip r:embed="rId7">
            <a:alphaModFix/>
          </a:blip>
          <a:stretch>
            <a:fillRect/>
          </a:stretch>
        </p:blipFill>
        <p:spPr>
          <a:xfrm>
            <a:off x="595039" y="3158518"/>
            <a:ext cx="2492717" cy="878130"/>
          </a:xfrm>
          <a:prstGeom prst="rect">
            <a:avLst/>
          </a:prstGeom>
          <a:noFill/>
          <a:ln>
            <a:noFill/>
          </a:ln>
        </p:spPr>
      </p:pic>
      <p:pic>
        <p:nvPicPr>
          <p:cNvPr id="750" name="Google Shape;750;p58"/>
          <p:cNvPicPr preferRelativeResize="0"/>
          <p:nvPr/>
        </p:nvPicPr>
        <p:blipFill>
          <a:blip r:embed="rId8">
            <a:alphaModFix/>
          </a:blip>
          <a:stretch>
            <a:fillRect/>
          </a:stretch>
        </p:blipFill>
        <p:spPr>
          <a:xfrm>
            <a:off x="3341308" y="3170919"/>
            <a:ext cx="2422236" cy="853296"/>
          </a:xfrm>
          <a:prstGeom prst="rect">
            <a:avLst/>
          </a:prstGeom>
          <a:noFill/>
          <a:ln>
            <a:noFill/>
          </a:ln>
        </p:spPr>
      </p:pic>
      <p:pic>
        <p:nvPicPr>
          <p:cNvPr id="751" name="Google Shape;751;p58"/>
          <p:cNvPicPr preferRelativeResize="0"/>
          <p:nvPr/>
        </p:nvPicPr>
        <p:blipFill>
          <a:blip r:embed="rId9">
            <a:alphaModFix/>
          </a:blip>
          <a:stretch>
            <a:fillRect/>
          </a:stretch>
        </p:blipFill>
        <p:spPr>
          <a:xfrm>
            <a:off x="6017055" y="3143299"/>
            <a:ext cx="2535179" cy="89309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59"/>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757" name="Google Shape;757;p59"/>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選擇創用CC授權的圖片吧！</a:t>
            </a:r>
            <a:endParaRPr/>
          </a:p>
        </p:txBody>
      </p:sp>
      <p:sp>
        <p:nvSpPr>
          <p:cNvPr id="758" name="Google Shape;758;p5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759" name="Google Shape;759;p59"/>
          <p:cNvPicPr preferRelativeResize="0"/>
          <p:nvPr/>
        </p:nvPicPr>
        <p:blipFill rotWithShape="1">
          <a:blip r:embed="rId3">
            <a:alphaModFix/>
          </a:blip>
          <a:srcRect b="35558" l="0" r="31991" t="0"/>
          <a:stretch/>
        </p:blipFill>
        <p:spPr>
          <a:xfrm>
            <a:off x="715550" y="525100"/>
            <a:ext cx="7713000" cy="4877108"/>
          </a:xfrm>
          <a:prstGeom prst="rect">
            <a:avLst/>
          </a:prstGeom>
          <a:noFill/>
          <a:ln>
            <a:noFill/>
          </a:ln>
        </p:spPr>
      </p:pic>
      <p:sp>
        <p:nvSpPr>
          <p:cNvPr id="760" name="Google Shape;760;p59"/>
          <p:cNvSpPr/>
          <p:nvPr/>
        </p:nvSpPr>
        <p:spPr>
          <a:xfrm>
            <a:off x="4649325" y="2502125"/>
            <a:ext cx="1268100" cy="4320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761" name="Google Shape;761;p59"/>
          <p:cNvSpPr/>
          <p:nvPr/>
        </p:nvSpPr>
        <p:spPr>
          <a:xfrm>
            <a:off x="5433200" y="890555"/>
            <a:ext cx="602400" cy="5946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zh-TW" sz="3200">
                <a:solidFill>
                  <a:srgbClr val="FFFFFF"/>
                </a:solidFill>
              </a:rPr>
              <a:t>1</a:t>
            </a:r>
            <a:endParaRPr b="1" sz="3200">
              <a:solidFill>
                <a:srgbClr val="FFFFFF"/>
              </a:solidFill>
            </a:endParaRPr>
          </a:p>
        </p:txBody>
      </p:sp>
      <p:sp>
        <p:nvSpPr>
          <p:cNvPr id="762" name="Google Shape;762;p59"/>
          <p:cNvSpPr/>
          <p:nvPr/>
        </p:nvSpPr>
        <p:spPr>
          <a:xfrm>
            <a:off x="5761950" y="1696342"/>
            <a:ext cx="602400" cy="594600"/>
          </a:xfrm>
          <a:prstGeom prst="wedgeEllipseCallout">
            <a:avLst>
              <a:gd fmla="val -103017" name="adj1"/>
              <a:gd fmla="val 8726"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zh-TW" sz="3200">
                <a:solidFill>
                  <a:srgbClr val="FFFFFF"/>
                </a:solidFill>
              </a:rPr>
              <a:t>2</a:t>
            </a:r>
            <a:endParaRPr b="1" sz="3200">
              <a:solidFill>
                <a:srgbClr val="FFFFFF"/>
              </a:solidFill>
            </a:endParaRPr>
          </a:p>
        </p:txBody>
      </p:sp>
      <p:sp>
        <p:nvSpPr>
          <p:cNvPr id="763" name="Google Shape;763;p59"/>
          <p:cNvSpPr/>
          <p:nvPr/>
        </p:nvSpPr>
        <p:spPr>
          <a:xfrm>
            <a:off x="3725550" y="2837817"/>
            <a:ext cx="602400" cy="594600"/>
          </a:xfrm>
          <a:prstGeom prst="wedgeEllipseCallout">
            <a:avLst>
              <a:gd fmla="val 106175" name="adj1"/>
              <a:gd fmla="val -5731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zh-TW" sz="3200">
                <a:solidFill>
                  <a:srgbClr val="FFFFFF"/>
                </a:solidFill>
              </a:rPr>
              <a:t>3</a:t>
            </a:r>
            <a:endParaRPr b="1" sz="3200">
              <a:solidFill>
                <a:srgbClr val="FFFF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60"/>
          <p:cNvSpPr txBox="1"/>
          <p:nvPr>
            <p:ph idx="1" type="body"/>
          </p:nvPr>
        </p:nvSpPr>
        <p:spPr>
          <a:xfrm>
            <a:off x="715550" y="1371925"/>
            <a:ext cx="7713000" cy="47280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「公眾領域貢獻宣告」（CC0）可使科學家、教育工作者、藝術家、其他創作者及著作權人，或內容受資料庫保護的權利人等拋棄他們對各自著作的利益。</a:t>
            </a:r>
            <a:endParaRPr/>
          </a:p>
          <a:p>
            <a:pPr indent="-368300" lvl="0" marL="457200" rtl="0" algn="l">
              <a:spcBef>
                <a:spcPts val="1000"/>
              </a:spcBef>
              <a:spcAft>
                <a:spcPts val="0"/>
              </a:spcAft>
              <a:buSzPts val="2200"/>
              <a:buChar char="●"/>
            </a:pPr>
            <a:r>
              <a:rPr lang="zh-TW"/>
              <a:t>盡可能將這些著作釋出到公眾領域，讓其他人可以任何目的自由地以該著作為基礎，從事創作、提升或再使用等行為，而不受著作權或是資料庫相關法律的限制。</a:t>
            </a:r>
            <a:endParaRPr/>
          </a:p>
          <a:p>
            <a:pPr indent="-368300" lvl="0" marL="457200" rtl="0" algn="l">
              <a:spcBef>
                <a:spcPts val="1000"/>
              </a:spcBef>
              <a:spcAft>
                <a:spcPts val="0"/>
              </a:spcAft>
              <a:buSzPts val="2200"/>
              <a:buChar char="●"/>
            </a:pPr>
            <a:r>
              <a:rPr lang="zh-TW"/>
              <a:t>CC0與其它創用CC授權不同</a:t>
            </a:r>
            <a:endParaRPr/>
          </a:p>
          <a:p>
            <a:pPr indent="-355600" lvl="1" marL="914400" rtl="0" algn="l">
              <a:spcBef>
                <a:spcPts val="1000"/>
              </a:spcBef>
              <a:spcAft>
                <a:spcPts val="0"/>
              </a:spcAft>
              <a:buSzPts val="2000"/>
              <a:buChar char="○"/>
            </a:pPr>
            <a:r>
              <a:rPr lang="zh-TW"/>
              <a:t>創用CC授權允許著作權人在一定範圍內選擇釋出的權利，並保留部分權利；</a:t>
            </a:r>
            <a:endParaRPr/>
          </a:p>
          <a:p>
            <a:pPr indent="-355600" lvl="1" marL="914400" rtl="0" algn="l">
              <a:spcBef>
                <a:spcPts val="0"/>
              </a:spcBef>
              <a:spcAft>
                <a:spcPts val="0"/>
              </a:spcAft>
              <a:buSzPts val="2000"/>
              <a:buChar char="○"/>
            </a:pPr>
            <a:r>
              <a:rPr lang="zh-TW"/>
              <a:t>CC0則提供另一種｢不保留權利｣的授權選擇，讓權利人能選擇不受著作權及資料庫相關法律保護，也不享有法律直接提供給創作人的排他權。</a:t>
            </a:r>
            <a:endParaRPr/>
          </a:p>
        </p:txBody>
      </p:sp>
      <p:sp>
        <p:nvSpPr>
          <p:cNvPr id="769" name="Google Shape;769;p60"/>
          <p:cNvSpPr txBox="1"/>
          <p:nvPr>
            <p:ph type="title"/>
          </p:nvPr>
        </p:nvSpPr>
        <p:spPr>
          <a:xfrm>
            <a:off x="1417750" y="143600"/>
            <a:ext cx="47811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Creative Commons Zero</a:t>
            </a:r>
            <a:endParaRPr/>
          </a:p>
          <a:p>
            <a:pPr indent="0" lvl="0" marL="0" rtl="0" algn="ctr">
              <a:spcBef>
                <a:spcPts val="0"/>
              </a:spcBef>
              <a:spcAft>
                <a:spcPts val="0"/>
              </a:spcAft>
              <a:buNone/>
            </a:pPr>
            <a:r>
              <a:rPr lang="zh-TW"/>
              <a:t>公眾領域貢獻宣告</a:t>
            </a:r>
            <a:endParaRPr/>
          </a:p>
        </p:txBody>
      </p:sp>
      <p:sp>
        <p:nvSpPr>
          <p:cNvPr id="770" name="Google Shape;770;p6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771" name="Google Shape;771;p60"/>
          <p:cNvPicPr preferRelativeResize="0"/>
          <p:nvPr/>
        </p:nvPicPr>
        <p:blipFill>
          <a:blip r:embed="rId3">
            <a:alphaModFix/>
          </a:blip>
          <a:stretch>
            <a:fillRect/>
          </a:stretch>
        </p:blipFill>
        <p:spPr>
          <a:xfrm>
            <a:off x="6335350" y="204775"/>
            <a:ext cx="2191551" cy="7725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61"/>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777" name="Google Shape;777;p61"/>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Free Music Archive (FMA)</a:t>
            </a:r>
            <a:endParaRPr/>
          </a:p>
        </p:txBody>
      </p:sp>
      <p:sp>
        <p:nvSpPr>
          <p:cNvPr id="778" name="Google Shape;778;p6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779" name="Google Shape;779;p61"/>
          <p:cNvPicPr preferRelativeResize="0"/>
          <p:nvPr/>
        </p:nvPicPr>
        <p:blipFill>
          <a:blip r:embed="rId3">
            <a:alphaModFix/>
          </a:blip>
          <a:stretch>
            <a:fillRect/>
          </a:stretch>
        </p:blipFill>
        <p:spPr>
          <a:xfrm>
            <a:off x="715550" y="753176"/>
            <a:ext cx="6659001" cy="4000126"/>
          </a:xfrm>
          <a:prstGeom prst="rect">
            <a:avLst/>
          </a:prstGeom>
          <a:noFill/>
          <a:ln cap="flat" cmpd="sng" w="38100">
            <a:solidFill>
              <a:srgbClr val="E5DB29"/>
            </a:solidFill>
            <a:prstDash val="solid"/>
            <a:round/>
            <a:headEnd len="sm" w="sm" type="none"/>
            <a:tailEnd len="sm" w="sm" type="none"/>
          </a:ln>
        </p:spPr>
      </p:pic>
      <p:sp>
        <p:nvSpPr>
          <p:cNvPr id="780" name="Google Shape;780;p61"/>
          <p:cNvSpPr/>
          <p:nvPr/>
        </p:nvSpPr>
        <p:spPr>
          <a:xfrm>
            <a:off x="715550" y="2888376"/>
            <a:ext cx="1963500" cy="11229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781" name="Google Shape;781;p61"/>
          <p:cNvSpPr/>
          <p:nvPr/>
        </p:nvSpPr>
        <p:spPr>
          <a:xfrm>
            <a:off x="4180138" y="3110225"/>
            <a:ext cx="4042500" cy="6792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u="sng">
                <a:solidFill>
                  <a:srgbClr val="FFFFFF"/>
                </a:solidFill>
                <a:hlinkClick r:id="rId4">
                  <a:extLst>
                    <a:ext uri="{A12FA001-AC4F-418D-AE19-62706E023703}">
                      <ahyp:hlinkClr val="tx"/>
                    </a:ext>
                  </a:extLst>
                </a:hlinkClick>
              </a:rPr>
              <a:t>https://ppt.cc/fySF7x</a:t>
            </a:r>
            <a:r>
              <a:rPr lang="zh-TW" sz="2400">
                <a:solidFill>
                  <a:srgbClr val="FFFFFF"/>
                </a:solidFill>
              </a:rPr>
              <a:t>   </a:t>
            </a:r>
            <a:endParaRPr sz="2400">
              <a:solidFill>
                <a:srgbClr val="FFFF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62"/>
          <p:cNvSpPr/>
          <p:nvPr/>
        </p:nvSpPr>
        <p:spPr>
          <a:xfrm>
            <a:off x="5282175" y="1738025"/>
            <a:ext cx="2355000" cy="26700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87" name="Google Shape;787;p62"/>
          <p:cNvPicPr preferRelativeResize="0"/>
          <p:nvPr/>
        </p:nvPicPr>
        <p:blipFill>
          <a:blip r:embed="rId3">
            <a:alphaModFix/>
          </a:blip>
          <a:stretch>
            <a:fillRect/>
          </a:stretch>
        </p:blipFill>
        <p:spPr>
          <a:xfrm>
            <a:off x="1235313" y="-3"/>
            <a:ext cx="6673474" cy="4868025"/>
          </a:xfrm>
          <a:prstGeom prst="rect">
            <a:avLst/>
          </a:prstGeom>
          <a:noFill/>
          <a:ln>
            <a:noFill/>
          </a:ln>
        </p:spPr>
      </p:pic>
      <p:sp>
        <p:nvSpPr>
          <p:cNvPr id="788" name="Google Shape;788;p62"/>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89" name="Google Shape;789;p62"/>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zh-TW"/>
              <a:t>開放素材庫</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36"/>
          <p:cNvSpPr txBox="1"/>
          <p:nvPr>
            <p:ph idx="1" type="body"/>
          </p:nvPr>
        </p:nvSpPr>
        <p:spPr>
          <a:xfrm>
            <a:off x="1271400" y="1341325"/>
            <a:ext cx="66012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502" name="Google Shape;502;p36"/>
          <p:cNvSpPr txBox="1"/>
          <p:nvPr>
            <p:ph type="title"/>
          </p:nvPr>
        </p:nvSpPr>
        <p:spPr>
          <a:xfrm>
            <a:off x="1271450" y="414850"/>
            <a:ext cx="6601200" cy="623700"/>
          </a:xfrm>
          <a:prstGeom prst="rect">
            <a:avLst/>
          </a:prstGeom>
        </p:spPr>
        <p:txBody>
          <a:bodyPr anchorCtr="0" anchor="t" bIns="91425" lIns="91425" spcFirstLastPara="1" rIns="91425" wrap="square" tIns="0">
            <a:noAutofit/>
          </a:bodyPr>
          <a:lstStyle/>
          <a:p>
            <a:pPr indent="0" lvl="0" marL="0" rtl="0" algn="ctr">
              <a:spcBef>
                <a:spcPts val="0"/>
              </a:spcBef>
              <a:spcAft>
                <a:spcPts val="0"/>
              </a:spcAft>
              <a:buNone/>
            </a:pPr>
            <a:r>
              <a:t/>
            </a:r>
            <a:endParaRPr/>
          </a:p>
        </p:txBody>
      </p:sp>
      <p:sp>
        <p:nvSpPr>
          <p:cNvPr id="503" name="Google Shape;503;p3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504" name="Google Shape;504;p36"/>
          <p:cNvPicPr preferRelativeResize="0"/>
          <p:nvPr/>
        </p:nvPicPr>
        <p:blipFill>
          <a:blip r:embed="rId3">
            <a:alphaModFix/>
          </a:blip>
          <a:stretch>
            <a:fillRect/>
          </a:stretch>
        </p:blipFill>
        <p:spPr>
          <a:xfrm>
            <a:off x="0" y="-11"/>
            <a:ext cx="9144000" cy="667017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63"/>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b="1" lang="zh-TW">
                <a:latin typeface="Lexend"/>
                <a:ea typeface="Lexend"/>
                <a:cs typeface="Lexend"/>
                <a:sym typeface="Lexend"/>
              </a:rPr>
              <a:t>flaticon</a:t>
            </a:r>
            <a:r>
              <a:rPr lang="zh-TW"/>
              <a:t>: </a:t>
            </a:r>
            <a:r>
              <a:rPr lang="zh-TW" u="sng">
                <a:solidFill>
                  <a:schemeClr val="hlink"/>
                </a:solidFill>
                <a:hlinkClick r:id="rId3"/>
              </a:rPr>
              <a:t>https://www.flaticon.com/</a:t>
            </a:r>
            <a:endParaRPr/>
          </a:p>
          <a:p>
            <a:pPr indent="-355600" lvl="1" marL="914400" rtl="0" algn="l">
              <a:spcBef>
                <a:spcPts val="1000"/>
              </a:spcBef>
              <a:spcAft>
                <a:spcPts val="0"/>
              </a:spcAft>
              <a:buSzPts val="2000"/>
              <a:buChar char="○"/>
            </a:pPr>
            <a:r>
              <a:rPr lang="zh-TW"/>
              <a:t>僅需標示作者與來源，商用需另購買商業條款</a:t>
            </a:r>
            <a:endParaRPr/>
          </a:p>
          <a:p>
            <a:pPr indent="-355600" lvl="1" marL="914400" rtl="0" algn="l">
              <a:spcBef>
                <a:spcPts val="0"/>
              </a:spcBef>
              <a:spcAft>
                <a:spcPts val="0"/>
              </a:spcAft>
              <a:buSzPts val="2000"/>
              <a:buChar char="○"/>
            </a:pPr>
            <a:r>
              <a:rPr lang="zh-TW"/>
              <a:t>能夠篩選風格與顏色，找尋適合資訊圖表主題的圖示</a:t>
            </a:r>
            <a:endParaRPr/>
          </a:p>
          <a:p>
            <a:pPr indent="-368300" lvl="0" marL="457200" rtl="0" algn="l">
              <a:spcBef>
                <a:spcPts val="1000"/>
              </a:spcBef>
              <a:spcAft>
                <a:spcPts val="0"/>
              </a:spcAft>
              <a:buSzPts val="2200"/>
              <a:buChar char="●"/>
            </a:pPr>
            <a:r>
              <a:rPr b="1" lang="zh-TW">
                <a:latin typeface="Lexend"/>
                <a:ea typeface="Lexend"/>
                <a:cs typeface="Lexend"/>
                <a:sym typeface="Lexend"/>
              </a:rPr>
              <a:t>icon</a:t>
            </a:r>
            <a:r>
              <a:rPr lang="zh-TW"/>
              <a:t> </a:t>
            </a:r>
            <a:r>
              <a:rPr b="1" lang="zh-TW">
                <a:latin typeface="Lexend"/>
                <a:ea typeface="Lexend"/>
                <a:cs typeface="Lexend"/>
                <a:sym typeface="Lexend"/>
              </a:rPr>
              <a:t>ninja</a:t>
            </a:r>
            <a:r>
              <a:rPr lang="zh-TW"/>
              <a:t>:</a:t>
            </a:r>
            <a:r>
              <a:rPr lang="zh-TW"/>
              <a:t> </a:t>
            </a:r>
            <a:r>
              <a:rPr lang="zh-TW" u="sng">
                <a:solidFill>
                  <a:schemeClr val="hlink"/>
                </a:solidFill>
                <a:hlinkClick r:id="rId4"/>
              </a:rPr>
              <a:t>https://www.iconninja.com/</a:t>
            </a:r>
            <a:endParaRPr/>
          </a:p>
          <a:p>
            <a:pPr indent="-355600" lvl="1" marL="914400" rtl="0" algn="l">
              <a:spcBef>
                <a:spcPts val="1000"/>
              </a:spcBef>
              <a:spcAft>
                <a:spcPts val="0"/>
              </a:spcAft>
              <a:buSzPts val="2000"/>
              <a:buChar char="○"/>
            </a:pPr>
            <a:r>
              <a:rPr lang="zh-TW"/>
              <a:t>圖示可免費使用</a:t>
            </a:r>
            <a:endParaRPr/>
          </a:p>
          <a:p>
            <a:pPr indent="-355600" lvl="1" marL="914400" rtl="0" algn="l">
              <a:spcBef>
                <a:spcPts val="0"/>
              </a:spcBef>
              <a:spcAft>
                <a:spcPts val="0"/>
              </a:spcAft>
              <a:buSzPts val="2000"/>
              <a:buChar char="○"/>
            </a:pPr>
            <a:r>
              <a:rPr lang="zh-TW"/>
              <a:t>提供SVG向量圖、CSS圖片合併功能</a:t>
            </a:r>
            <a:endParaRPr/>
          </a:p>
          <a:p>
            <a:pPr indent="-368300" lvl="0" marL="457200" rtl="0" algn="l">
              <a:spcBef>
                <a:spcPts val="1000"/>
              </a:spcBef>
              <a:spcAft>
                <a:spcPts val="0"/>
              </a:spcAft>
              <a:buSzPts val="2200"/>
              <a:buChar char="●"/>
            </a:pPr>
            <a:r>
              <a:rPr b="1" lang="zh-TW">
                <a:latin typeface="Lexend"/>
                <a:ea typeface="Lexend"/>
                <a:cs typeface="Lexend"/>
                <a:sym typeface="Lexend"/>
              </a:rPr>
              <a:t>FreeImages</a:t>
            </a:r>
            <a:r>
              <a:rPr lang="zh-TW"/>
              <a:t>: </a:t>
            </a:r>
            <a:r>
              <a:rPr lang="zh-TW" u="sng">
                <a:solidFill>
                  <a:schemeClr val="hlink"/>
                </a:solidFill>
                <a:hlinkClick r:id="rId5"/>
              </a:rPr>
              <a:t>https://www.freeimages.com/</a:t>
            </a:r>
            <a:r>
              <a:rPr lang="zh-TW"/>
              <a:t> </a:t>
            </a:r>
            <a:endParaRPr/>
          </a:p>
          <a:p>
            <a:pPr indent="-355600" lvl="1" marL="914400" rtl="0" algn="l">
              <a:spcBef>
                <a:spcPts val="1000"/>
              </a:spcBef>
              <a:spcAft>
                <a:spcPts val="0"/>
              </a:spcAft>
              <a:buSzPts val="2000"/>
              <a:buChar char="○"/>
            </a:pPr>
            <a:r>
              <a:rPr lang="zh-TW"/>
              <a:t>圖示可免費使用</a:t>
            </a:r>
            <a:endParaRPr/>
          </a:p>
          <a:p>
            <a:pPr indent="-355600" lvl="1" marL="914400" rtl="0" algn="l">
              <a:spcBef>
                <a:spcPts val="0"/>
              </a:spcBef>
              <a:spcAft>
                <a:spcPts val="0"/>
              </a:spcAft>
              <a:buSzPts val="2000"/>
              <a:buChar char="○"/>
            </a:pPr>
            <a:r>
              <a:rPr lang="zh-TW"/>
              <a:t>數量龐大，各自有各自的授權條款</a:t>
            </a:r>
            <a:endParaRPr/>
          </a:p>
          <a:p>
            <a:pPr indent="-368300" lvl="0" marL="457200" rtl="0" algn="l">
              <a:spcBef>
                <a:spcPts val="1000"/>
              </a:spcBef>
              <a:spcAft>
                <a:spcPts val="1000"/>
              </a:spcAft>
              <a:buSzPts val="2200"/>
              <a:buChar char="●"/>
            </a:pPr>
            <a:r>
              <a:rPr lang="zh-TW"/>
              <a:t>不推薦Freepik</a:t>
            </a:r>
            <a:endParaRPr/>
          </a:p>
        </p:txBody>
      </p:sp>
      <p:sp>
        <p:nvSpPr>
          <p:cNvPr id="795" name="Google Shape;795;p6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圖示</a:t>
            </a:r>
            <a:endParaRPr/>
          </a:p>
        </p:txBody>
      </p:sp>
      <p:sp>
        <p:nvSpPr>
          <p:cNvPr id="796" name="Google Shape;796;p6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64"/>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802" name="Google Shape;802;p64"/>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t/>
            </a:r>
            <a:endParaRPr/>
          </a:p>
        </p:txBody>
      </p:sp>
      <p:sp>
        <p:nvSpPr>
          <p:cNvPr id="803" name="Google Shape;803;p6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804" name="Google Shape;804;p64"/>
          <p:cNvPicPr preferRelativeResize="0"/>
          <p:nvPr/>
        </p:nvPicPr>
        <p:blipFill>
          <a:blip r:embed="rId3">
            <a:alphaModFix/>
          </a:blip>
          <a:stretch>
            <a:fillRect/>
          </a:stretch>
        </p:blipFill>
        <p:spPr>
          <a:xfrm>
            <a:off x="14518" y="0"/>
            <a:ext cx="9114962" cy="6857999"/>
          </a:xfrm>
          <a:prstGeom prst="rect">
            <a:avLst/>
          </a:prstGeom>
          <a:noFill/>
          <a:ln>
            <a:noFill/>
          </a:ln>
        </p:spPr>
      </p:pic>
      <p:sp>
        <p:nvSpPr>
          <p:cNvPr id="805" name="Google Shape;805;p64"/>
          <p:cNvSpPr/>
          <p:nvPr/>
        </p:nvSpPr>
        <p:spPr>
          <a:xfrm>
            <a:off x="4889650" y="5402200"/>
            <a:ext cx="3970200" cy="987300"/>
          </a:xfrm>
          <a:prstGeom prst="roundRect">
            <a:avLst>
              <a:gd fmla="val 16667" name="adj"/>
            </a:avLst>
          </a:prstGeom>
          <a:solidFill>
            <a:srgbClr val="FFFFFF"/>
          </a:solidFill>
          <a:ln cap="flat" cmpd="sng" w="38100">
            <a:solidFill>
              <a:srgbClr val="4F81B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2400"/>
              <a:t>flaticon</a:t>
            </a:r>
            <a:endParaRPr b="1" sz="2400"/>
          </a:p>
          <a:p>
            <a:pPr indent="0" lvl="0" marL="0" rtl="0" algn="ctr">
              <a:spcBef>
                <a:spcPts val="0"/>
              </a:spcBef>
              <a:spcAft>
                <a:spcPts val="0"/>
              </a:spcAft>
              <a:buNone/>
            </a:pPr>
            <a:r>
              <a:rPr lang="zh-TW" sz="2400" u="sng">
                <a:solidFill>
                  <a:schemeClr val="hlink"/>
                </a:solidFill>
                <a:hlinkClick r:id="rId4"/>
              </a:rPr>
              <a:t>https://www.flaticon.com/</a:t>
            </a:r>
            <a:r>
              <a:rPr lang="zh-TW" sz="2400"/>
              <a:t> </a:t>
            </a:r>
            <a:endParaRPr sz="24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65"/>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ctr">
              <a:spcBef>
                <a:spcPts val="1000"/>
              </a:spcBef>
              <a:spcAft>
                <a:spcPts val="0"/>
              </a:spcAft>
              <a:buNone/>
            </a:pPr>
            <a:r>
              <a:rPr lang="zh-TW"/>
              <a:t>剪貼畫是指有去背、容易插入到文件中的圖片素材。</a:t>
            </a:r>
            <a:br>
              <a:rPr lang="zh-TW"/>
            </a:br>
            <a:r>
              <a:rPr lang="zh-TW"/>
              <a:t>插畫為主，大部分是已經去背的圖片</a:t>
            </a:r>
            <a:endParaRPr/>
          </a:p>
          <a:p>
            <a:pPr indent="-368300" lvl="0" marL="457200" rtl="0" algn="l">
              <a:spcBef>
                <a:spcPts val="1000"/>
              </a:spcBef>
              <a:spcAft>
                <a:spcPts val="0"/>
              </a:spcAft>
              <a:buSzPts val="2200"/>
              <a:buChar char="●"/>
            </a:pPr>
            <a:r>
              <a:rPr b="1" lang="zh-TW">
                <a:latin typeface="Lexend"/>
                <a:ea typeface="Lexend"/>
                <a:cs typeface="Lexend"/>
                <a:sym typeface="Lexend"/>
              </a:rPr>
              <a:t>Pixabay</a:t>
            </a:r>
            <a:r>
              <a:rPr lang="zh-TW"/>
              <a:t>: </a:t>
            </a:r>
            <a:r>
              <a:rPr lang="zh-TW" u="sng">
                <a:hlinkClick r:id="rId3"/>
              </a:rPr>
              <a:t>https://pixabay.com/</a:t>
            </a:r>
            <a:endParaRPr/>
          </a:p>
          <a:p>
            <a:pPr indent="-355600" lvl="1" marL="914400" rtl="0" algn="l">
              <a:spcBef>
                <a:spcPts val="1000"/>
              </a:spcBef>
              <a:spcAft>
                <a:spcPts val="0"/>
              </a:spcAft>
              <a:buSzPts val="2000"/>
              <a:buChar char="○"/>
            </a:pPr>
            <a:r>
              <a:rPr lang="zh-TW"/>
              <a:t>以英文為主，少量中文</a:t>
            </a:r>
            <a:endParaRPr/>
          </a:p>
          <a:p>
            <a:pPr indent="-355600" lvl="1" marL="914400" rtl="0" algn="l">
              <a:spcBef>
                <a:spcPts val="0"/>
              </a:spcBef>
              <a:spcAft>
                <a:spcPts val="0"/>
              </a:spcAft>
              <a:buSzPts val="2000"/>
              <a:buChar char="○"/>
            </a:pPr>
            <a:r>
              <a:rPr lang="zh-TW"/>
              <a:t>開放自由條款類型中數量最多、品質最好的資料庫</a:t>
            </a:r>
            <a:endParaRPr/>
          </a:p>
          <a:p>
            <a:pPr indent="-368300" lvl="0" marL="457200" rtl="0" algn="l">
              <a:spcBef>
                <a:spcPts val="1000"/>
              </a:spcBef>
              <a:spcAft>
                <a:spcPts val="0"/>
              </a:spcAft>
              <a:buSzPts val="2200"/>
              <a:buChar char="●"/>
            </a:pPr>
            <a:r>
              <a:rPr b="1" lang="zh-TW">
                <a:latin typeface="Lexend"/>
                <a:ea typeface="Lexend"/>
                <a:cs typeface="Lexend"/>
                <a:sym typeface="Lexend"/>
              </a:rPr>
              <a:t>PublicDomainVectors</a:t>
            </a:r>
            <a:r>
              <a:rPr lang="zh-TW"/>
              <a:t>: </a:t>
            </a:r>
            <a:r>
              <a:rPr lang="zh-TW" u="sng">
                <a:solidFill>
                  <a:schemeClr val="hlink"/>
                </a:solidFill>
                <a:hlinkClick r:id="rId4"/>
              </a:rPr>
              <a:t>https://publicdomainvectors.org/</a:t>
            </a:r>
            <a:endParaRPr/>
          </a:p>
          <a:p>
            <a:pPr indent="-355600" lvl="1" marL="914400" rtl="0" algn="l">
              <a:spcBef>
                <a:spcPts val="1000"/>
              </a:spcBef>
              <a:spcAft>
                <a:spcPts val="0"/>
              </a:spcAft>
              <a:buSzPts val="2000"/>
              <a:buChar char="○"/>
            </a:pPr>
            <a:r>
              <a:rPr lang="zh-TW"/>
              <a:t>英文</a:t>
            </a:r>
            <a:endParaRPr/>
          </a:p>
          <a:p>
            <a:pPr indent="-355600" lvl="1" marL="914400" rtl="0" algn="l">
              <a:spcBef>
                <a:spcPts val="0"/>
              </a:spcBef>
              <a:spcAft>
                <a:spcPts val="0"/>
              </a:spcAft>
              <a:buSzPts val="2000"/>
              <a:buChar char="○"/>
            </a:pPr>
            <a:r>
              <a:rPr lang="zh-TW"/>
              <a:t>可依照向量檔案格式來篩選，資料量多</a:t>
            </a:r>
            <a:endParaRPr/>
          </a:p>
          <a:p>
            <a:pPr indent="-368300" lvl="0" marL="457200" rtl="0" algn="l">
              <a:spcBef>
                <a:spcPts val="1000"/>
              </a:spcBef>
              <a:spcAft>
                <a:spcPts val="0"/>
              </a:spcAft>
              <a:buSzPts val="2200"/>
              <a:buChar char="●"/>
            </a:pPr>
            <a:r>
              <a:rPr b="1" lang="zh-TW">
                <a:latin typeface="Lexend"/>
                <a:ea typeface="Lexend"/>
                <a:cs typeface="Lexend"/>
                <a:sym typeface="Lexend"/>
              </a:rPr>
              <a:t>OpenClipart</a:t>
            </a:r>
            <a:r>
              <a:rPr lang="zh-TW"/>
              <a:t>: </a:t>
            </a:r>
            <a:r>
              <a:rPr lang="zh-TW" u="sng">
                <a:solidFill>
                  <a:schemeClr val="hlink"/>
                </a:solidFill>
                <a:hlinkClick r:id="rId5"/>
              </a:rPr>
              <a:t>https://openclipart.org/</a:t>
            </a:r>
            <a:endParaRPr/>
          </a:p>
          <a:p>
            <a:pPr indent="-355600" lvl="1" marL="914400" rtl="0" algn="l">
              <a:spcBef>
                <a:spcPts val="1000"/>
              </a:spcBef>
              <a:spcAft>
                <a:spcPts val="0"/>
              </a:spcAft>
              <a:buSzPts val="2000"/>
              <a:buChar char="○"/>
            </a:pPr>
            <a:r>
              <a:rPr lang="zh-TW"/>
              <a:t>英文，資料量較少</a:t>
            </a:r>
            <a:endParaRPr/>
          </a:p>
        </p:txBody>
      </p:sp>
      <p:sp>
        <p:nvSpPr>
          <p:cNvPr id="811" name="Google Shape;811;p65"/>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Clip art 剪貼畫</a:t>
            </a:r>
            <a:endParaRPr/>
          </a:p>
        </p:txBody>
      </p:sp>
      <p:sp>
        <p:nvSpPr>
          <p:cNvPr id="812" name="Google Shape;812;p6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66"/>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818" name="Google Shape;818;p66"/>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t/>
            </a:r>
            <a:endParaRPr/>
          </a:p>
        </p:txBody>
      </p:sp>
      <p:sp>
        <p:nvSpPr>
          <p:cNvPr id="819" name="Google Shape;819;p6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820" name="Google Shape;820;p66"/>
          <p:cNvPicPr preferRelativeResize="0"/>
          <p:nvPr/>
        </p:nvPicPr>
        <p:blipFill>
          <a:blip r:embed="rId3">
            <a:alphaModFix/>
          </a:blip>
          <a:stretch>
            <a:fillRect/>
          </a:stretch>
        </p:blipFill>
        <p:spPr>
          <a:xfrm>
            <a:off x="0" y="758892"/>
            <a:ext cx="9144001" cy="5340216"/>
          </a:xfrm>
          <a:prstGeom prst="rect">
            <a:avLst/>
          </a:prstGeom>
          <a:noFill/>
          <a:ln>
            <a:noFill/>
          </a:ln>
        </p:spPr>
      </p:pic>
      <p:sp>
        <p:nvSpPr>
          <p:cNvPr id="821" name="Google Shape;821;p66"/>
          <p:cNvSpPr/>
          <p:nvPr/>
        </p:nvSpPr>
        <p:spPr>
          <a:xfrm>
            <a:off x="4889650" y="5402200"/>
            <a:ext cx="3970200" cy="987300"/>
          </a:xfrm>
          <a:prstGeom prst="roundRect">
            <a:avLst>
              <a:gd fmla="val 16667" name="adj"/>
            </a:avLst>
          </a:prstGeom>
          <a:solidFill>
            <a:srgbClr val="FFFFFF"/>
          </a:solidFill>
          <a:ln cap="flat" cmpd="sng" w="38100">
            <a:solidFill>
              <a:srgbClr val="4F81B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2400"/>
              <a:t>Pixabay</a:t>
            </a:r>
            <a:endParaRPr b="1" sz="2400"/>
          </a:p>
          <a:p>
            <a:pPr indent="0" lvl="0" marL="0" rtl="0" algn="ctr">
              <a:spcBef>
                <a:spcPts val="0"/>
              </a:spcBef>
              <a:spcAft>
                <a:spcPts val="0"/>
              </a:spcAft>
              <a:buNone/>
            </a:pPr>
            <a:r>
              <a:rPr lang="zh-TW" sz="2400" u="sng">
                <a:solidFill>
                  <a:schemeClr val="hlink"/>
                </a:solidFill>
                <a:hlinkClick r:id="rId4"/>
              </a:rPr>
              <a:t>https://pixabay.com/</a:t>
            </a:r>
            <a:r>
              <a:rPr lang="zh-TW" sz="2400"/>
              <a:t>  </a:t>
            </a:r>
            <a:endParaRPr sz="24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67"/>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b="1" lang="zh-TW">
                <a:latin typeface="Lexend"/>
                <a:ea typeface="Lexend"/>
                <a:cs typeface="Lexend"/>
                <a:sym typeface="Lexend"/>
              </a:rPr>
              <a:t>CC0免費圖庫搜尋引擎</a:t>
            </a:r>
            <a:r>
              <a:rPr lang="zh-TW"/>
              <a:t> </a:t>
            </a:r>
            <a:r>
              <a:rPr lang="zh-TW" u="sng">
                <a:solidFill>
                  <a:schemeClr val="hlink"/>
                </a:solidFill>
                <a:hlinkClick r:id="rId3"/>
              </a:rPr>
              <a:t>https://cc0.wfublog.com/</a:t>
            </a:r>
            <a:endParaRPr/>
          </a:p>
          <a:p>
            <a:pPr indent="-355600" lvl="1" marL="914400" rtl="0" algn="l">
              <a:spcBef>
                <a:spcPts val="1000"/>
              </a:spcBef>
              <a:spcAft>
                <a:spcPts val="0"/>
              </a:spcAft>
              <a:buSzPts val="2000"/>
              <a:buChar char="○"/>
            </a:pPr>
            <a:r>
              <a:rPr lang="zh-TW"/>
              <a:t>中文、英文AI、需註冊、依顏色搜尋、依標籤搜尋</a:t>
            </a:r>
            <a:endParaRPr/>
          </a:p>
          <a:p>
            <a:pPr indent="-355600" lvl="1" marL="914400" rtl="0" algn="l">
              <a:spcBef>
                <a:spcPts val="0"/>
              </a:spcBef>
              <a:spcAft>
                <a:spcPts val="0"/>
              </a:spcAft>
              <a:buSzPts val="2000"/>
              <a:buChar char="○"/>
            </a:pPr>
            <a:r>
              <a:rPr lang="zh-TW"/>
              <a:t>感謝WFU BLOG熱心整理</a:t>
            </a:r>
            <a:endParaRPr/>
          </a:p>
          <a:p>
            <a:pPr indent="-368300" lvl="0" marL="457200" rtl="0" algn="l">
              <a:spcBef>
                <a:spcPts val="1000"/>
              </a:spcBef>
              <a:spcAft>
                <a:spcPts val="0"/>
              </a:spcAft>
              <a:buSzPts val="2200"/>
              <a:buChar char="●"/>
            </a:pPr>
            <a:r>
              <a:rPr b="1" lang="zh-TW">
                <a:latin typeface="Lexend"/>
                <a:ea typeface="Lexend"/>
                <a:cs typeface="Lexend"/>
                <a:sym typeface="Lexend"/>
              </a:rPr>
              <a:t>Pixabay</a:t>
            </a:r>
            <a:r>
              <a:rPr lang="zh-TW"/>
              <a:t>: </a:t>
            </a:r>
            <a:r>
              <a:rPr lang="zh-TW" u="sng">
                <a:solidFill>
                  <a:schemeClr val="hlink"/>
                </a:solidFill>
                <a:hlinkClick r:id="rId4"/>
              </a:rPr>
              <a:t>https://pixabay.com/</a:t>
            </a:r>
            <a:endParaRPr/>
          </a:p>
          <a:p>
            <a:pPr indent="-355600" lvl="1" marL="914400" rtl="0" algn="l">
              <a:spcBef>
                <a:spcPts val="1000"/>
              </a:spcBef>
              <a:spcAft>
                <a:spcPts val="0"/>
              </a:spcAft>
              <a:buSzPts val="2000"/>
              <a:buChar char="○"/>
            </a:pPr>
            <a:r>
              <a:rPr lang="zh-TW"/>
              <a:t>以照片為主，少量剪貼畫、向量圖與圖示</a:t>
            </a:r>
            <a:endParaRPr/>
          </a:p>
          <a:p>
            <a:pPr indent="-368300" lvl="0" marL="457200" rtl="0" algn="l">
              <a:spcBef>
                <a:spcPts val="1000"/>
              </a:spcBef>
              <a:spcAft>
                <a:spcPts val="0"/>
              </a:spcAft>
              <a:buSzPts val="2200"/>
              <a:buChar char="●"/>
            </a:pPr>
            <a:r>
              <a:rPr b="1" lang="zh-TW">
                <a:latin typeface="Lexend"/>
                <a:ea typeface="Lexend"/>
                <a:cs typeface="Lexend"/>
                <a:sym typeface="Lexend"/>
              </a:rPr>
              <a:t>Pxhere</a:t>
            </a:r>
            <a:r>
              <a:rPr lang="zh-TW"/>
              <a:t>: </a:t>
            </a:r>
            <a:r>
              <a:rPr lang="zh-TW" u="sng">
                <a:solidFill>
                  <a:schemeClr val="hlink"/>
                </a:solidFill>
                <a:hlinkClick r:id="rId5"/>
              </a:rPr>
              <a:t>https://pxhere.com/en</a:t>
            </a:r>
            <a:r>
              <a:rPr lang="zh-TW"/>
              <a:t> </a:t>
            </a:r>
            <a:endParaRPr/>
          </a:p>
          <a:p>
            <a:pPr indent="-355600" lvl="1" marL="914400" rtl="0" algn="l">
              <a:spcBef>
                <a:spcPts val="1000"/>
              </a:spcBef>
              <a:spcAft>
                <a:spcPts val="0"/>
              </a:spcAft>
              <a:buSzPts val="2000"/>
              <a:buChar char="○"/>
            </a:pPr>
            <a:r>
              <a:rPr lang="zh-TW"/>
              <a:t>建議用英文搜尋</a:t>
            </a:r>
            <a:endParaRPr/>
          </a:p>
          <a:p>
            <a:pPr indent="-355600" lvl="1" marL="914400" rtl="0" algn="l">
              <a:spcBef>
                <a:spcPts val="0"/>
              </a:spcBef>
              <a:spcAft>
                <a:spcPts val="0"/>
              </a:spcAft>
              <a:buSzPts val="2000"/>
              <a:buChar char="○"/>
            </a:pPr>
            <a:r>
              <a:rPr lang="zh-TW"/>
              <a:t>可依照方向、圖片大小、顏色來篩選</a:t>
            </a:r>
            <a:endParaRPr/>
          </a:p>
        </p:txBody>
      </p:sp>
      <p:sp>
        <p:nvSpPr>
          <p:cNvPr id="827" name="Google Shape;827;p6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圖片</a:t>
            </a:r>
            <a:endParaRPr/>
          </a:p>
        </p:txBody>
      </p:sp>
      <p:sp>
        <p:nvSpPr>
          <p:cNvPr id="828" name="Google Shape;828;p6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68"/>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834" name="Google Shape;834;p68"/>
          <p:cNvSpPr txBox="1"/>
          <p:nvPr>
            <p:ph type="title"/>
          </p:nvPr>
        </p:nvSpPr>
        <p:spPr>
          <a:xfrm>
            <a:off x="715550" y="5402200"/>
            <a:ext cx="41742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搜尋apple與藍色</a:t>
            </a:r>
            <a:endParaRPr/>
          </a:p>
        </p:txBody>
      </p:sp>
      <p:sp>
        <p:nvSpPr>
          <p:cNvPr id="835" name="Google Shape;835;p6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836" name="Google Shape;836;p68"/>
          <p:cNvPicPr preferRelativeResize="0"/>
          <p:nvPr/>
        </p:nvPicPr>
        <p:blipFill>
          <a:blip r:embed="rId3">
            <a:alphaModFix/>
          </a:blip>
          <a:stretch>
            <a:fillRect/>
          </a:stretch>
        </p:blipFill>
        <p:spPr>
          <a:xfrm>
            <a:off x="0" y="2"/>
            <a:ext cx="9144001" cy="5408297"/>
          </a:xfrm>
          <a:prstGeom prst="rect">
            <a:avLst/>
          </a:prstGeom>
          <a:noFill/>
          <a:ln>
            <a:noFill/>
          </a:ln>
        </p:spPr>
      </p:pic>
      <p:sp>
        <p:nvSpPr>
          <p:cNvPr id="837" name="Google Shape;837;p68"/>
          <p:cNvSpPr/>
          <p:nvPr/>
        </p:nvSpPr>
        <p:spPr>
          <a:xfrm>
            <a:off x="4889650" y="5402200"/>
            <a:ext cx="3970200" cy="987300"/>
          </a:xfrm>
          <a:prstGeom prst="roundRect">
            <a:avLst>
              <a:gd fmla="val 16667" name="adj"/>
            </a:avLst>
          </a:prstGeom>
          <a:solidFill>
            <a:srgbClr val="FFFFFF"/>
          </a:solidFill>
          <a:ln cap="flat" cmpd="sng" w="38100">
            <a:solidFill>
              <a:srgbClr val="4F81B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2400"/>
              <a:t>Pxhere</a:t>
            </a:r>
            <a:endParaRPr b="1" sz="2400"/>
          </a:p>
          <a:p>
            <a:pPr indent="0" lvl="0" marL="0" rtl="0" algn="ctr">
              <a:spcBef>
                <a:spcPts val="0"/>
              </a:spcBef>
              <a:spcAft>
                <a:spcPts val="0"/>
              </a:spcAft>
              <a:buNone/>
            </a:pPr>
            <a:r>
              <a:rPr lang="zh-TW" sz="2400" u="sng">
                <a:solidFill>
                  <a:schemeClr val="hlink"/>
                </a:solidFill>
                <a:hlinkClick r:id="rId4"/>
              </a:rPr>
              <a:t>https://pxhere.com/en</a:t>
            </a:r>
            <a:r>
              <a:rPr lang="zh-TW" sz="2400"/>
              <a:t> </a:t>
            </a:r>
            <a:endParaRPr sz="24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69"/>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b="1" lang="zh-TW">
                <a:latin typeface="Lexend"/>
                <a:ea typeface="Lexend"/>
                <a:cs typeface="Lexend"/>
                <a:sym typeface="Lexend"/>
              </a:rPr>
              <a:t>JSTOR</a:t>
            </a:r>
            <a:r>
              <a:rPr lang="zh-TW"/>
              <a:t>: 請從圖書館網站進入</a:t>
            </a:r>
            <a:endParaRPr/>
          </a:p>
          <a:p>
            <a:pPr indent="-355600" lvl="1" marL="914400" rtl="0" algn="l">
              <a:spcBef>
                <a:spcPts val="1000"/>
              </a:spcBef>
              <a:spcAft>
                <a:spcPts val="0"/>
              </a:spcAft>
              <a:buSzPts val="2000"/>
              <a:buChar char="○"/>
            </a:pPr>
            <a:r>
              <a:rPr lang="zh-TW"/>
              <a:t>除了收錄期刊與電子書之外，也典藏了自於19世紀英國的各種手冊，數量超過26000件。</a:t>
            </a:r>
            <a:endParaRPr/>
          </a:p>
          <a:p>
            <a:pPr indent="-368300" lvl="0" marL="457200" rtl="0" algn="l">
              <a:spcBef>
                <a:spcPts val="1000"/>
              </a:spcBef>
              <a:spcAft>
                <a:spcPts val="0"/>
              </a:spcAft>
              <a:buSzPts val="2200"/>
              <a:buChar char="●"/>
            </a:pPr>
            <a:r>
              <a:rPr b="1" lang="zh-TW">
                <a:latin typeface="Lexend"/>
                <a:ea typeface="Lexend"/>
                <a:cs typeface="Lexend"/>
                <a:sym typeface="Lexend"/>
              </a:rPr>
              <a:t>Library of Congress Digital Collections</a:t>
            </a:r>
            <a:br>
              <a:rPr lang="zh-TW"/>
            </a:br>
            <a:r>
              <a:rPr lang="zh-TW" u="sng">
                <a:solidFill>
                  <a:schemeClr val="hlink"/>
                </a:solidFill>
                <a:hlinkClick r:id="rId3"/>
              </a:rPr>
              <a:t>https://www.loc.gov/collections/</a:t>
            </a:r>
            <a:endParaRPr/>
          </a:p>
          <a:p>
            <a:pPr indent="-355600" lvl="1" marL="914400" rtl="0" algn="l">
              <a:spcBef>
                <a:spcPts val="1000"/>
              </a:spcBef>
              <a:spcAft>
                <a:spcPts val="0"/>
              </a:spcAft>
              <a:buSzPts val="2000"/>
              <a:buChar char="○"/>
            </a:pPr>
            <a:r>
              <a:rPr lang="zh-TW"/>
              <a:t>美國國會圖書館的數位典藏目錄。收錄了505個不同類型與主題的數位典藏內容，1.6億個物件，可公開檢視和取用。</a:t>
            </a:r>
            <a:endParaRPr/>
          </a:p>
          <a:p>
            <a:pPr indent="0" lvl="0" marL="457200" rtl="0" algn="l">
              <a:spcBef>
                <a:spcPts val="1200"/>
              </a:spcBef>
              <a:spcAft>
                <a:spcPts val="1000"/>
              </a:spcAft>
              <a:buNone/>
            </a:pPr>
            <a:r>
              <a:t/>
            </a:r>
            <a:endParaRPr/>
          </a:p>
        </p:txBody>
      </p:sp>
      <p:sp>
        <p:nvSpPr>
          <p:cNvPr id="843" name="Google Shape;843;p6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數位典藏與資料庫：國外</a:t>
            </a:r>
            <a:endParaRPr/>
          </a:p>
        </p:txBody>
      </p:sp>
      <p:sp>
        <p:nvSpPr>
          <p:cNvPr id="844" name="Google Shape;844;p6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70"/>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850" name="Google Shape;850;p70"/>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JSTOR</a:t>
            </a:r>
            <a:endParaRPr/>
          </a:p>
        </p:txBody>
      </p:sp>
      <p:sp>
        <p:nvSpPr>
          <p:cNvPr id="851" name="Google Shape;851;p7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852" name="Google Shape;852;p70"/>
          <p:cNvPicPr preferRelativeResize="0"/>
          <p:nvPr/>
        </p:nvPicPr>
        <p:blipFill>
          <a:blip r:embed="rId3">
            <a:alphaModFix/>
          </a:blip>
          <a:stretch>
            <a:fillRect/>
          </a:stretch>
        </p:blipFill>
        <p:spPr>
          <a:xfrm>
            <a:off x="715600" y="643592"/>
            <a:ext cx="7713000" cy="450355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71"/>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b="1" lang="zh-TW">
                <a:latin typeface="Lexend"/>
                <a:ea typeface="Lexend"/>
                <a:cs typeface="Lexend"/>
                <a:sym typeface="Lexend"/>
              </a:rPr>
              <a:t>臺灣記憶</a:t>
            </a:r>
            <a:r>
              <a:rPr lang="zh-TW"/>
              <a:t>：</a:t>
            </a:r>
            <a:r>
              <a:rPr lang="zh-TW" u="sng">
                <a:solidFill>
                  <a:schemeClr val="hlink"/>
                </a:solidFill>
                <a:hlinkClick r:id="rId3"/>
              </a:rPr>
              <a:t>https://tm.ncl.edu.tw/</a:t>
            </a:r>
            <a:r>
              <a:rPr lang="zh-TW"/>
              <a:t> </a:t>
            </a:r>
            <a:endParaRPr/>
          </a:p>
          <a:p>
            <a:pPr indent="-355600" lvl="1" marL="914400" rtl="0" algn="l">
              <a:spcBef>
                <a:spcPts val="1000"/>
              </a:spcBef>
              <a:spcAft>
                <a:spcPts val="0"/>
              </a:spcAft>
              <a:buSzPts val="2000"/>
              <a:buChar char="○"/>
            </a:pPr>
            <a:r>
              <a:rPr lang="zh-TW"/>
              <a:t>畢業紀念冊、刊物、圖書、海報、手稿、明信片、拓片、契約、人物</a:t>
            </a:r>
            <a:endParaRPr/>
          </a:p>
          <a:p>
            <a:pPr indent="-355600" lvl="1" marL="914400" rtl="0" algn="l">
              <a:spcBef>
                <a:spcPts val="0"/>
              </a:spcBef>
              <a:spcAft>
                <a:spcPts val="0"/>
              </a:spcAft>
              <a:buSzPts val="2000"/>
              <a:buChar char="○"/>
            </a:pPr>
            <a:r>
              <a:rPr lang="zh-TW"/>
              <a:t>使用前需申請</a:t>
            </a:r>
            <a:endParaRPr/>
          </a:p>
          <a:p>
            <a:pPr indent="-368300" lvl="0" marL="457200" rtl="0" algn="l">
              <a:spcBef>
                <a:spcPts val="1000"/>
              </a:spcBef>
              <a:spcAft>
                <a:spcPts val="0"/>
              </a:spcAft>
              <a:buSzPts val="2200"/>
              <a:buChar char="●"/>
            </a:pPr>
            <a:r>
              <a:rPr b="1" lang="zh-TW">
                <a:latin typeface="Lexend"/>
                <a:ea typeface="Lexend"/>
                <a:cs typeface="Lexend"/>
                <a:sym typeface="Lexend"/>
              </a:rPr>
              <a:t>故宮Open Data</a:t>
            </a:r>
            <a:r>
              <a:rPr lang="zh-TW"/>
              <a:t>: </a:t>
            </a:r>
            <a:r>
              <a:rPr lang="zh-TW" u="sng">
                <a:solidFill>
                  <a:schemeClr val="hlink"/>
                </a:solidFill>
                <a:hlinkClick r:id="rId4"/>
              </a:rPr>
              <a:t>https://theme.npm.edu.tw/opendata/</a:t>
            </a:r>
            <a:endParaRPr/>
          </a:p>
          <a:p>
            <a:pPr indent="-355600" lvl="1" marL="914400" rtl="0" algn="l">
              <a:spcBef>
                <a:spcPts val="1000"/>
              </a:spcBef>
              <a:spcAft>
                <a:spcPts val="0"/>
              </a:spcAft>
              <a:buSzPts val="2000"/>
              <a:buChar char="○"/>
            </a:pPr>
            <a:r>
              <a:rPr lang="zh-TW"/>
              <a:t>銅器、陶瓷器、玉器、繪畫、法書、文具</a:t>
            </a:r>
            <a:endParaRPr/>
          </a:p>
          <a:p>
            <a:pPr indent="-355600" lvl="1" marL="914400" rtl="0" algn="l">
              <a:spcBef>
                <a:spcPts val="0"/>
              </a:spcBef>
              <a:spcAft>
                <a:spcPts val="0"/>
              </a:spcAft>
              <a:buSzPts val="2000"/>
              <a:buChar char="○"/>
            </a:pPr>
            <a:r>
              <a:rPr lang="zh-TW"/>
              <a:t>可以依照不同時代篩選</a:t>
            </a:r>
            <a:endParaRPr/>
          </a:p>
          <a:p>
            <a:pPr indent="-355600" lvl="1" marL="914400" rtl="0" algn="l">
              <a:spcBef>
                <a:spcPts val="0"/>
              </a:spcBef>
              <a:spcAft>
                <a:spcPts val="0"/>
              </a:spcAft>
              <a:buSzPts val="2000"/>
              <a:buChar char="○"/>
            </a:pPr>
            <a:r>
              <a:rPr lang="zh-TW"/>
              <a:t>採用創用CC0授權條款</a:t>
            </a:r>
            <a:endParaRPr/>
          </a:p>
          <a:p>
            <a:pPr indent="0" lvl="0" marL="0" rtl="0" algn="l">
              <a:spcBef>
                <a:spcPts val="1200"/>
              </a:spcBef>
              <a:spcAft>
                <a:spcPts val="1000"/>
              </a:spcAft>
              <a:buNone/>
            </a:pPr>
            <a:r>
              <a:t/>
            </a:r>
            <a:endParaRPr/>
          </a:p>
        </p:txBody>
      </p:sp>
      <p:sp>
        <p:nvSpPr>
          <p:cNvPr id="858" name="Google Shape;858;p7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數位典藏與資料庫：國內</a:t>
            </a:r>
            <a:endParaRPr/>
          </a:p>
        </p:txBody>
      </p:sp>
      <p:sp>
        <p:nvSpPr>
          <p:cNvPr id="859" name="Google Shape;859;p7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72"/>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865" name="Google Shape;865;p72"/>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t/>
            </a:r>
            <a:endParaRPr/>
          </a:p>
        </p:txBody>
      </p:sp>
      <p:sp>
        <p:nvSpPr>
          <p:cNvPr id="866" name="Google Shape;866;p7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867" name="Google Shape;867;p72"/>
          <p:cNvPicPr preferRelativeResize="0"/>
          <p:nvPr/>
        </p:nvPicPr>
        <p:blipFill>
          <a:blip r:embed="rId3">
            <a:alphaModFix/>
          </a:blip>
          <a:stretch>
            <a:fillRect/>
          </a:stretch>
        </p:blipFill>
        <p:spPr>
          <a:xfrm>
            <a:off x="0" y="139659"/>
            <a:ext cx="9144000" cy="6578682"/>
          </a:xfrm>
          <a:prstGeom prst="rect">
            <a:avLst/>
          </a:prstGeom>
          <a:noFill/>
          <a:ln>
            <a:noFill/>
          </a:ln>
        </p:spPr>
      </p:pic>
      <p:sp>
        <p:nvSpPr>
          <p:cNvPr id="868" name="Google Shape;868;p72"/>
          <p:cNvSpPr/>
          <p:nvPr/>
        </p:nvSpPr>
        <p:spPr>
          <a:xfrm>
            <a:off x="3389950" y="262600"/>
            <a:ext cx="5469900" cy="987300"/>
          </a:xfrm>
          <a:prstGeom prst="roundRect">
            <a:avLst>
              <a:gd fmla="val 16667" name="adj"/>
            </a:avLst>
          </a:prstGeom>
          <a:solidFill>
            <a:srgbClr val="FFFFFF"/>
          </a:solidFill>
          <a:ln cap="flat" cmpd="sng" w="38100">
            <a:solidFill>
              <a:srgbClr val="4F81B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2400"/>
              <a:t>故宮OPEN DATA專區</a:t>
            </a:r>
            <a:endParaRPr b="1" sz="2400"/>
          </a:p>
          <a:p>
            <a:pPr indent="0" lvl="0" marL="0" rtl="0" algn="ctr">
              <a:spcBef>
                <a:spcPts val="0"/>
              </a:spcBef>
              <a:spcAft>
                <a:spcPts val="0"/>
              </a:spcAft>
              <a:buNone/>
            </a:pPr>
            <a:r>
              <a:rPr lang="zh-TW" sz="2400" u="sng">
                <a:solidFill>
                  <a:schemeClr val="hlink"/>
                </a:solidFill>
                <a:hlinkClick r:id="rId4"/>
              </a:rPr>
              <a:t>https://theme.npm.edu.tw/opendata/</a:t>
            </a:r>
            <a:r>
              <a:rPr lang="zh-TW" sz="2400"/>
              <a:t> </a:t>
            </a: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37"/>
          <p:cNvSpPr/>
          <p:nvPr/>
        </p:nvSpPr>
        <p:spPr>
          <a:xfrm>
            <a:off x="1448275" y="1738025"/>
            <a:ext cx="1996200" cy="29022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0" name="Google Shape;510;p37"/>
          <p:cNvPicPr preferRelativeResize="0"/>
          <p:nvPr/>
        </p:nvPicPr>
        <p:blipFill>
          <a:blip r:embed="rId3">
            <a:alphaModFix/>
          </a:blip>
          <a:stretch>
            <a:fillRect/>
          </a:stretch>
        </p:blipFill>
        <p:spPr>
          <a:xfrm>
            <a:off x="1235313" y="-3"/>
            <a:ext cx="6673474" cy="4868025"/>
          </a:xfrm>
          <a:prstGeom prst="rect">
            <a:avLst/>
          </a:prstGeom>
          <a:noFill/>
          <a:ln>
            <a:noFill/>
          </a:ln>
        </p:spPr>
      </p:pic>
      <p:sp>
        <p:nvSpPr>
          <p:cNvPr id="511" name="Google Shape;511;p37"/>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12" name="Google Shape;512;p37"/>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zh-TW"/>
              <a:t>教學與圖片</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73"/>
          <p:cNvSpPr txBox="1"/>
          <p:nvPr>
            <p:ph idx="1" type="subTitle"/>
          </p:nvPr>
        </p:nvSpPr>
        <p:spPr>
          <a:xfrm>
            <a:off x="2216400" y="4352917"/>
            <a:ext cx="4711200" cy="456000"/>
          </a:xfrm>
          <a:prstGeom prst="rect">
            <a:avLst/>
          </a:prstGeom>
        </p:spPr>
        <p:txBody>
          <a:bodyPr anchorCtr="0" anchor="t" bIns="91425" lIns="91425" spcFirstLastPara="1" rIns="91425" wrap="square" tIns="91425">
            <a:noAutofit/>
          </a:bodyPr>
          <a:lstStyle/>
          <a:p>
            <a:pPr indent="0" lvl="0" marL="0" rtl="0" algn="ctr">
              <a:spcBef>
                <a:spcPts val="1000"/>
              </a:spcBef>
              <a:spcAft>
                <a:spcPts val="0"/>
              </a:spcAft>
              <a:buNone/>
            </a:pPr>
            <a:r>
              <a:t/>
            </a:r>
            <a:endParaRPr/>
          </a:p>
        </p:txBody>
      </p:sp>
      <p:sp>
        <p:nvSpPr>
          <p:cNvPr id="874" name="Google Shape;874;p73"/>
          <p:cNvSpPr txBox="1"/>
          <p:nvPr>
            <p:ph type="title"/>
          </p:nvPr>
        </p:nvSpPr>
        <p:spPr>
          <a:xfrm>
            <a:off x="717575" y="2049075"/>
            <a:ext cx="7708800" cy="23040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sz="8000"/>
              <a:t>BUT</a:t>
            </a:r>
            <a:endParaRPr sz="8000"/>
          </a:p>
          <a:p>
            <a:pPr indent="0" lvl="0" marL="0" rtl="0" algn="ctr">
              <a:spcBef>
                <a:spcPts val="0"/>
              </a:spcBef>
              <a:spcAft>
                <a:spcPts val="0"/>
              </a:spcAft>
              <a:buNone/>
            </a:pPr>
            <a:r>
              <a:t/>
            </a:r>
            <a:endParaRPr/>
          </a:p>
          <a:p>
            <a:pPr indent="0" lvl="0" marL="0" rtl="0" algn="ctr">
              <a:spcBef>
                <a:spcPts val="0"/>
              </a:spcBef>
              <a:spcAft>
                <a:spcPts val="0"/>
              </a:spcAft>
              <a:buNone/>
            </a:pPr>
            <a:r>
              <a:rPr b="0" lang="zh-TW" sz="4800"/>
              <a:t>理想很豐滿，現實很骨感</a:t>
            </a:r>
            <a:endParaRPr b="0" sz="4800"/>
          </a:p>
        </p:txBody>
      </p:sp>
      <p:sp>
        <p:nvSpPr>
          <p:cNvPr id="875" name="Google Shape;875;p73"/>
          <p:cNvSpPr txBox="1"/>
          <p:nvPr>
            <p:ph idx="2" type="subTitle"/>
          </p:nvPr>
        </p:nvSpPr>
        <p:spPr>
          <a:xfrm>
            <a:off x="611675" y="463717"/>
            <a:ext cx="1531500" cy="197700"/>
          </a:xfrm>
          <a:prstGeom prst="rect">
            <a:avLst/>
          </a:prstGeom>
        </p:spPr>
        <p:txBody>
          <a:bodyPr anchorCtr="0" anchor="t" bIns="91425" lIns="91425" spcFirstLastPara="1" rIns="91425" wrap="square" tIns="0">
            <a:noAutofit/>
          </a:bodyPr>
          <a:lstStyle/>
          <a:p>
            <a:pPr indent="0" lvl="0" marL="0" rtl="0" algn="l">
              <a:spcBef>
                <a:spcPts val="1000"/>
              </a:spcBef>
              <a:spcAft>
                <a:spcPts val="0"/>
              </a:spcAft>
              <a:buNone/>
            </a:pPr>
            <a:r>
              <a:t/>
            </a:r>
            <a:endParaRPr/>
          </a:p>
        </p:txBody>
      </p:sp>
      <p:sp>
        <p:nvSpPr>
          <p:cNvPr id="876" name="Google Shape;876;p7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877" name="Google Shape;877;p73"/>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pic>
        <p:nvPicPr>
          <p:cNvPr id="882" name="Google Shape;882;p74"/>
          <p:cNvPicPr preferRelativeResize="0"/>
          <p:nvPr/>
        </p:nvPicPr>
        <p:blipFill>
          <a:blip r:embed="rId3">
            <a:alphaModFix/>
          </a:blip>
          <a:stretch>
            <a:fillRect/>
          </a:stretch>
        </p:blipFill>
        <p:spPr>
          <a:xfrm>
            <a:off x="50" y="566612"/>
            <a:ext cx="9144000" cy="4742975"/>
          </a:xfrm>
          <a:prstGeom prst="rect">
            <a:avLst/>
          </a:prstGeom>
          <a:noFill/>
          <a:ln>
            <a:noFill/>
          </a:ln>
        </p:spPr>
      </p:pic>
      <p:sp>
        <p:nvSpPr>
          <p:cNvPr id="883" name="Google Shape;883;p74"/>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884" name="Google Shape;884;p74"/>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t/>
            </a:r>
            <a:endParaRPr/>
          </a:p>
        </p:txBody>
      </p:sp>
      <p:sp>
        <p:nvSpPr>
          <p:cNvPr id="885" name="Google Shape;885;p7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886" name="Google Shape;886;p74"/>
          <p:cNvSpPr/>
          <p:nvPr/>
        </p:nvSpPr>
        <p:spPr>
          <a:xfrm>
            <a:off x="1158375" y="5238325"/>
            <a:ext cx="4459200" cy="830400"/>
          </a:xfrm>
          <a:prstGeom prst="wedgeRoundRectCallout">
            <a:avLst>
              <a:gd fmla="val 69771" name="adj1"/>
              <a:gd fmla="val -45063"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0000"/>
                </a:solidFill>
              </a:rPr>
              <a:t>我還是找不到理想的圖片啊！</a:t>
            </a:r>
            <a:endParaRPr sz="2400">
              <a:solidFill>
                <a:srgbClr val="FF0000"/>
              </a:solidFill>
            </a:endParaRPr>
          </a:p>
        </p:txBody>
      </p:sp>
      <p:sp>
        <p:nvSpPr>
          <p:cNvPr id="887" name="Google Shape;887;p74"/>
          <p:cNvSpPr txBox="1"/>
          <p:nvPr>
            <p:ph idx="4294967295" type="body"/>
          </p:nvPr>
        </p:nvSpPr>
        <p:spPr>
          <a:xfrm>
            <a:off x="715550" y="6431700"/>
            <a:ext cx="7476600" cy="2595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rPr lang="zh-TW" sz="900" u="sng">
                <a:solidFill>
                  <a:schemeClr val="hlink"/>
                </a:solidFill>
                <a:hlinkClick r:id="rId4"/>
              </a:rPr>
              <a:t>https://en.radreisen.at/germany-france/bike-and-boat/rhine-bike-path-by-bike-and-boat</a:t>
            </a:r>
            <a:r>
              <a:rPr lang="zh-TW" sz="900">
                <a:solidFill>
                  <a:srgbClr val="999999"/>
                </a:solidFill>
              </a:rPr>
              <a:t> </a:t>
            </a:r>
            <a:endParaRPr sz="900">
              <a:solidFill>
                <a:srgbClr val="999999"/>
              </a:solidFill>
            </a:endParaRPr>
          </a:p>
        </p:txBody>
      </p:sp>
      <p:pic>
        <p:nvPicPr>
          <p:cNvPr id="888" name="Google Shape;888;p74"/>
          <p:cNvPicPr preferRelativeResize="0"/>
          <p:nvPr/>
        </p:nvPicPr>
        <p:blipFill rotWithShape="1">
          <a:blip r:embed="rId5">
            <a:alphaModFix/>
          </a:blip>
          <a:srcRect b="15333" l="0" r="0" t="0"/>
          <a:stretch/>
        </p:blipFill>
        <p:spPr>
          <a:xfrm>
            <a:off x="6444175" y="2614625"/>
            <a:ext cx="1866950" cy="4243376"/>
          </a:xfrm>
          <a:prstGeom prst="rect">
            <a:avLst/>
          </a:prstGeom>
          <a:noFill/>
          <a:ln>
            <a:noFill/>
          </a:ln>
        </p:spPr>
      </p:pic>
      <p:sp>
        <p:nvSpPr>
          <p:cNvPr id="889" name="Google Shape;889;p74"/>
          <p:cNvSpPr/>
          <p:nvPr/>
        </p:nvSpPr>
        <p:spPr>
          <a:xfrm>
            <a:off x="1957950" y="366825"/>
            <a:ext cx="5228100" cy="6792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468000" spcFirstLastPara="1" rIns="0" wrap="square" tIns="91425">
            <a:noAutofit/>
          </a:bodyPr>
          <a:lstStyle/>
          <a:p>
            <a:pPr indent="0" lvl="0" marL="0" rtl="0" algn="ctr">
              <a:spcBef>
                <a:spcPts val="0"/>
              </a:spcBef>
              <a:spcAft>
                <a:spcPts val="0"/>
              </a:spcAft>
              <a:buNone/>
            </a:pPr>
            <a:r>
              <a:rPr lang="zh-TW" sz="2400">
                <a:solidFill>
                  <a:srgbClr val="FFFFFF"/>
                </a:solidFill>
              </a:rPr>
              <a:t>一人招呼著對面坐船的人</a:t>
            </a:r>
            <a:endParaRPr sz="2400">
              <a:solidFill>
                <a:srgbClr val="FFFFFF"/>
              </a:solidFill>
            </a:endParaRPr>
          </a:p>
        </p:txBody>
      </p:sp>
      <p:pic>
        <p:nvPicPr>
          <p:cNvPr id="890" name="Google Shape;890;p74"/>
          <p:cNvPicPr preferRelativeResize="0"/>
          <p:nvPr/>
        </p:nvPicPr>
        <p:blipFill>
          <a:blip r:embed="rId6">
            <a:alphaModFix/>
          </a:blip>
          <a:stretch>
            <a:fillRect/>
          </a:stretch>
        </p:blipFill>
        <p:spPr>
          <a:xfrm>
            <a:off x="1631300" y="291225"/>
            <a:ext cx="830400" cy="8304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75"/>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896" name="Google Shape;896;p75"/>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t/>
            </a:r>
            <a:endParaRPr/>
          </a:p>
        </p:txBody>
      </p:sp>
      <p:sp>
        <p:nvSpPr>
          <p:cNvPr id="897" name="Google Shape;897;p7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898" name="Google Shape;898;p75"/>
          <p:cNvPicPr preferRelativeResize="0"/>
          <p:nvPr/>
        </p:nvPicPr>
        <p:blipFill>
          <a:blip r:embed="rId3">
            <a:alphaModFix/>
          </a:blip>
          <a:stretch>
            <a:fillRect/>
          </a:stretch>
        </p:blipFill>
        <p:spPr>
          <a:xfrm>
            <a:off x="1240700" y="643600"/>
            <a:ext cx="6760301" cy="5035201"/>
          </a:xfrm>
          <a:prstGeom prst="rect">
            <a:avLst/>
          </a:prstGeom>
          <a:noFill/>
          <a:ln>
            <a:noFill/>
          </a:ln>
        </p:spPr>
      </p:pic>
      <p:pic>
        <p:nvPicPr>
          <p:cNvPr id="899" name="Google Shape;899;p75"/>
          <p:cNvPicPr preferRelativeResize="0"/>
          <p:nvPr/>
        </p:nvPicPr>
        <p:blipFill>
          <a:blip r:embed="rId4">
            <a:alphaModFix/>
          </a:blip>
          <a:stretch>
            <a:fillRect/>
          </a:stretch>
        </p:blipFill>
        <p:spPr>
          <a:xfrm>
            <a:off x="361321" y="2829300"/>
            <a:ext cx="2007575" cy="3792924"/>
          </a:xfrm>
          <a:prstGeom prst="rect">
            <a:avLst/>
          </a:prstGeom>
          <a:noFill/>
          <a:ln>
            <a:noFill/>
          </a:ln>
        </p:spPr>
      </p:pic>
      <p:sp>
        <p:nvSpPr>
          <p:cNvPr id="900" name="Google Shape;900;p75"/>
          <p:cNvSpPr/>
          <p:nvPr/>
        </p:nvSpPr>
        <p:spPr>
          <a:xfrm>
            <a:off x="2680750" y="5560975"/>
            <a:ext cx="4792200" cy="830400"/>
          </a:xfrm>
          <a:prstGeom prst="wedgeRoundRectCallout">
            <a:avLst>
              <a:gd fmla="val -59948" name="adj1"/>
              <a:gd fmla="val -39899"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0000"/>
                </a:solidFill>
              </a:rPr>
              <a:t>可以不要這麼這麼電影感嗎？</a:t>
            </a:r>
            <a:endParaRPr sz="2400">
              <a:solidFill>
                <a:srgbClr val="FF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76"/>
          <p:cNvSpPr txBox="1"/>
          <p:nvPr>
            <p:ph idx="4294967295" type="body"/>
          </p:nvPr>
        </p:nvSpPr>
        <p:spPr>
          <a:xfrm>
            <a:off x="4020625" y="1641850"/>
            <a:ext cx="3412200" cy="17001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rPr lang="zh-TW" sz="3200"/>
              <a:t>NEXT </a:t>
            </a:r>
            <a:r>
              <a:rPr lang="zh-TW" sz="3200"/>
              <a:t>PART</a:t>
            </a:r>
            <a:r>
              <a:rPr lang="zh-TW" sz="3200"/>
              <a:t>:</a:t>
            </a:r>
            <a:endParaRPr sz="3200"/>
          </a:p>
        </p:txBody>
      </p:sp>
      <p:sp>
        <p:nvSpPr>
          <p:cNvPr id="906" name="Google Shape;906;p76"/>
          <p:cNvSpPr txBox="1"/>
          <p:nvPr>
            <p:ph idx="4294967295" type="title"/>
          </p:nvPr>
        </p:nvSpPr>
        <p:spPr>
          <a:xfrm>
            <a:off x="3967175" y="2381800"/>
            <a:ext cx="4644300" cy="525000"/>
          </a:xfrm>
          <a:prstGeom prst="rect">
            <a:avLst/>
          </a:prstGeom>
        </p:spPr>
        <p:txBody>
          <a:bodyPr anchorCtr="0" anchor="t" bIns="91425" lIns="91425" spcFirstLastPara="1" rIns="91425" wrap="square" tIns="0">
            <a:noAutofit/>
          </a:bodyPr>
          <a:lstStyle/>
          <a:p>
            <a:pPr indent="0" lvl="0" marL="0" rtl="0" algn="r">
              <a:spcBef>
                <a:spcPts val="0"/>
              </a:spcBef>
              <a:spcAft>
                <a:spcPts val="0"/>
              </a:spcAft>
              <a:buClr>
                <a:schemeClr val="dk1"/>
              </a:buClr>
              <a:buSzPts val="1100"/>
              <a:buFont typeface="Arial"/>
              <a:buNone/>
            </a:pPr>
            <a:r>
              <a:rPr lang="zh-TW" sz="4200"/>
              <a:t>4</a:t>
            </a:r>
            <a:r>
              <a:rPr lang="zh-TW" sz="4200"/>
              <a:t>. </a:t>
            </a:r>
            <a:r>
              <a:rPr lang="zh-TW" sz="4200"/>
              <a:t>以圖片AI繪圖</a:t>
            </a:r>
            <a:endParaRPr sz="1600"/>
          </a:p>
        </p:txBody>
      </p:sp>
      <p:sp>
        <p:nvSpPr>
          <p:cNvPr id="907" name="Google Shape;907;p7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908" name="Google Shape;908;p76"/>
          <p:cNvPicPr preferRelativeResize="0"/>
          <p:nvPr/>
        </p:nvPicPr>
        <p:blipFill>
          <a:blip r:embed="rId3">
            <a:alphaModFix/>
          </a:blip>
          <a:stretch>
            <a:fillRect/>
          </a:stretch>
        </p:blipFill>
        <p:spPr>
          <a:xfrm>
            <a:off x="5483000" y="4653003"/>
            <a:ext cx="3202725" cy="724897"/>
          </a:xfrm>
          <a:prstGeom prst="rect">
            <a:avLst/>
          </a:prstGeom>
          <a:noFill/>
          <a:ln>
            <a:noFill/>
          </a:ln>
          <a:effectLst>
            <a:outerShdw blurRad="57150" rotWithShape="0" algn="bl" dir="5400000" dist="19050">
              <a:srgbClr val="000000">
                <a:alpha val="50000"/>
              </a:srgbClr>
            </a:outerShdw>
          </a:effectLst>
        </p:spPr>
      </p:pic>
      <p:pic>
        <p:nvPicPr>
          <p:cNvPr id="909" name="Google Shape;909;p76"/>
          <p:cNvPicPr preferRelativeResize="0"/>
          <p:nvPr/>
        </p:nvPicPr>
        <p:blipFill>
          <a:blip r:embed="rId4">
            <a:alphaModFix/>
          </a:blip>
          <a:stretch>
            <a:fillRect/>
          </a:stretch>
        </p:blipFill>
        <p:spPr>
          <a:xfrm>
            <a:off x="689075" y="1253825"/>
            <a:ext cx="3056075" cy="50338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p7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915" name="Google Shape;915;p77"/>
          <p:cNvSpPr txBox="1"/>
          <p:nvPr/>
        </p:nvSpPr>
        <p:spPr>
          <a:xfrm>
            <a:off x="4616925" y="1803200"/>
            <a:ext cx="3833400" cy="9543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zh-TW" sz="5000">
                <a:latin typeface="Lexend"/>
                <a:ea typeface="Lexend"/>
                <a:cs typeface="Lexend"/>
                <a:sym typeface="Lexend"/>
              </a:rPr>
              <a:t>感謝聆聽</a:t>
            </a:r>
            <a:endParaRPr b="1" sz="5000">
              <a:latin typeface="Lexend"/>
              <a:ea typeface="Lexend"/>
              <a:cs typeface="Lexend"/>
              <a:sym typeface="Lexend"/>
            </a:endParaRPr>
          </a:p>
        </p:txBody>
      </p:sp>
      <p:sp>
        <p:nvSpPr>
          <p:cNvPr id="916" name="Google Shape;916;p77"/>
          <p:cNvSpPr txBox="1"/>
          <p:nvPr/>
        </p:nvSpPr>
        <p:spPr>
          <a:xfrm>
            <a:off x="4616925" y="2629488"/>
            <a:ext cx="38334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sz="2200">
                <a:latin typeface="Lexend Light"/>
                <a:ea typeface="Lexend Light"/>
                <a:cs typeface="Lexend Light"/>
                <a:sym typeface="Lexend Light"/>
              </a:rPr>
              <a:t>任何問題都可以發問喔！</a:t>
            </a:r>
            <a:endParaRPr sz="2200">
              <a:latin typeface="Lexend Light"/>
              <a:ea typeface="Lexend Light"/>
              <a:cs typeface="Lexend Light"/>
              <a:sym typeface="Lexend Light"/>
            </a:endParaRPr>
          </a:p>
        </p:txBody>
      </p:sp>
      <p:pic>
        <p:nvPicPr>
          <p:cNvPr id="917" name="Google Shape;917;p77"/>
          <p:cNvPicPr preferRelativeResize="0"/>
          <p:nvPr/>
        </p:nvPicPr>
        <p:blipFill>
          <a:blip r:embed="rId3">
            <a:alphaModFix/>
          </a:blip>
          <a:stretch>
            <a:fillRect/>
          </a:stretch>
        </p:blipFill>
        <p:spPr>
          <a:xfrm>
            <a:off x="4858375" y="5340451"/>
            <a:ext cx="546450" cy="546450"/>
          </a:xfrm>
          <a:prstGeom prst="rect">
            <a:avLst/>
          </a:prstGeom>
          <a:noFill/>
          <a:ln>
            <a:noFill/>
          </a:ln>
        </p:spPr>
      </p:pic>
      <p:pic>
        <p:nvPicPr>
          <p:cNvPr id="918" name="Google Shape;918;p77"/>
          <p:cNvPicPr preferRelativeResize="0"/>
          <p:nvPr/>
        </p:nvPicPr>
        <p:blipFill>
          <a:blip r:embed="rId4">
            <a:alphaModFix/>
          </a:blip>
          <a:stretch>
            <a:fillRect/>
          </a:stretch>
        </p:blipFill>
        <p:spPr>
          <a:xfrm>
            <a:off x="4858377" y="3528450"/>
            <a:ext cx="546447" cy="546446"/>
          </a:xfrm>
          <a:prstGeom prst="rect">
            <a:avLst/>
          </a:prstGeom>
          <a:noFill/>
          <a:ln>
            <a:noFill/>
          </a:ln>
        </p:spPr>
      </p:pic>
      <p:sp>
        <p:nvSpPr>
          <p:cNvPr id="919" name="Google Shape;919;p77"/>
          <p:cNvSpPr txBox="1"/>
          <p:nvPr/>
        </p:nvSpPr>
        <p:spPr>
          <a:xfrm>
            <a:off x="5469000" y="3540075"/>
            <a:ext cx="30741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sz="2200">
                <a:latin typeface="Lexend Light"/>
                <a:ea typeface="Lexend Light"/>
                <a:cs typeface="Lexend Light"/>
                <a:sym typeface="Lexend Light"/>
              </a:rPr>
              <a:t>有什麼問題嗎？</a:t>
            </a:r>
            <a:endParaRPr sz="2200">
              <a:latin typeface="Lexend Light"/>
              <a:ea typeface="Lexend Light"/>
              <a:cs typeface="Lexend Light"/>
              <a:sym typeface="Lexend Light"/>
            </a:endParaRPr>
          </a:p>
        </p:txBody>
      </p:sp>
      <p:sp>
        <p:nvSpPr>
          <p:cNvPr id="920" name="Google Shape;920;p77"/>
          <p:cNvSpPr txBox="1"/>
          <p:nvPr/>
        </p:nvSpPr>
        <p:spPr>
          <a:xfrm>
            <a:off x="5519550" y="4300125"/>
            <a:ext cx="3074100" cy="7389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a:t>電子信箱</a:t>
            </a:r>
            <a:endParaRPr/>
          </a:p>
          <a:p>
            <a:pPr indent="0" lvl="0" marL="0" rtl="0" algn="l">
              <a:spcBef>
                <a:spcPts val="0"/>
              </a:spcBef>
              <a:spcAft>
                <a:spcPts val="0"/>
              </a:spcAft>
              <a:buNone/>
            </a:pPr>
            <a:r>
              <a:rPr lang="zh-TW" sz="2200" u="sng">
                <a:solidFill>
                  <a:schemeClr val="hlink"/>
                </a:solidFill>
                <a:hlinkClick r:id="rId5"/>
              </a:rPr>
              <a:t>blog@pulipuli.info</a:t>
            </a:r>
            <a:r>
              <a:rPr lang="zh-TW" sz="2200"/>
              <a:t> </a:t>
            </a:r>
            <a:endParaRPr sz="2200"/>
          </a:p>
        </p:txBody>
      </p:sp>
      <p:pic>
        <p:nvPicPr>
          <p:cNvPr id="921" name="Google Shape;921;p77"/>
          <p:cNvPicPr preferRelativeResize="0"/>
          <p:nvPr/>
        </p:nvPicPr>
        <p:blipFill>
          <a:blip r:embed="rId6">
            <a:alphaModFix/>
          </a:blip>
          <a:stretch>
            <a:fillRect/>
          </a:stretch>
        </p:blipFill>
        <p:spPr>
          <a:xfrm>
            <a:off x="4858375" y="4396354"/>
            <a:ext cx="546447" cy="546446"/>
          </a:xfrm>
          <a:prstGeom prst="rect">
            <a:avLst/>
          </a:prstGeom>
          <a:noFill/>
          <a:ln>
            <a:noFill/>
          </a:ln>
        </p:spPr>
      </p:pic>
      <p:sp>
        <p:nvSpPr>
          <p:cNvPr id="922" name="Google Shape;922;p77"/>
          <p:cNvSpPr txBox="1"/>
          <p:nvPr/>
        </p:nvSpPr>
        <p:spPr>
          <a:xfrm>
            <a:off x="5469000" y="5255975"/>
            <a:ext cx="3074100" cy="7389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zh-TW">
                <a:solidFill>
                  <a:srgbClr val="000000"/>
                </a:solidFill>
              </a:rPr>
              <a:t>BLOG 布丁布丁吃什麼？</a:t>
            </a:r>
            <a:endParaRPr>
              <a:solidFill>
                <a:srgbClr val="000000"/>
              </a:solidFill>
            </a:endParaRPr>
          </a:p>
          <a:p>
            <a:pPr indent="0" lvl="0" marL="0" rtl="0" algn="l">
              <a:spcBef>
                <a:spcPts val="0"/>
              </a:spcBef>
              <a:spcAft>
                <a:spcPts val="0"/>
              </a:spcAft>
              <a:buNone/>
            </a:pPr>
            <a:r>
              <a:rPr lang="zh-TW" sz="2200" u="sng">
                <a:solidFill>
                  <a:srgbClr val="000000"/>
                </a:solidFill>
                <a:hlinkClick r:id="rId7">
                  <a:extLst>
                    <a:ext uri="{A12FA001-AC4F-418D-AE19-62706E023703}">
                      <ahyp:hlinkClr val="tx"/>
                    </a:ext>
                  </a:extLst>
                </a:hlinkClick>
              </a:rPr>
              <a:t>blog.pulipuli.info</a:t>
            </a:r>
            <a:endParaRPr sz="2200">
              <a:latin typeface="Lexend Light"/>
              <a:ea typeface="Lexend Light"/>
              <a:cs typeface="Lexend Light"/>
              <a:sym typeface="Lexend Light"/>
            </a:endParaRPr>
          </a:p>
        </p:txBody>
      </p:sp>
      <p:sp>
        <p:nvSpPr>
          <p:cNvPr id="923" name="Google Shape;923;p77"/>
          <p:cNvSpPr/>
          <p:nvPr/>
        </p:nvSpPr>
        <p:spPr>
          <a:xfrm>
            <a:off x="943650" y="1848700"/>
            <a:ext cx="2509800" cy="2433300"/>
          </a:xfrm>
          <a:prstGeom prst="roundRect">
            <a:avLst>
              <a:gd fmla="val 16667" name="adj"/>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8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24" name="Google Shape;924;p77"/>
          <p:cNvPicPr preferRelativeResize="0"/>
          <p:nvPr/>
        </p:nvPicPr>
        <p:blipFill rotWithShape="1">
          <a:blip r:embed="rId8">
            <a:alphaModFix/>
          </a:blip>
          <a:srcRect b="0" l="0" r="0" t="0"/>
          <a:stretch/>
        </p:blipFill>
        <p:spPr>
          <a:xfrm>
            <a:off x="1337024" y="2203812"/>
            <a:ext cx="1723036" cy="1722993"/>
          </a:xfrm>
          <a:prstGeom prst="rect">
            <a:avLst/>
          </a:prstGeom>
          <a:noFill/>
          <a:ln>
            <a:noFill/>
          </a:ln>
        </p:spPr>
      </p:pic>
      <p:grpSp>
        <p:nvGrpSpPr>
          <p:cNvPr id="925" name="Google Shape;925;p77"/>
          <p:cNvGrpSpPr/>
          <p:nvPr/>
        </p:nvGrpSpPr>
        <p:grpSpPr>
          <a:xfrm>
            <a:off x="150675" y="4813600"/>
            <a:ext cx="4095762" cy="692401"/>
            <a:chOff x="2460779" y="433075"/>
            <a:chExt cx="4222435" cy="692401"/>
          </a:xfrm>
        </p:grpSpPr>
        <p:sp>
          <p:nvSpPr>
            <p:cNvPr id="926" name="Google Shape;926;p77"/>
            <p:cNvSpPr/>
            <p:nvPr/>
          </p:nvSpPr>
          <p:spPr>
            <a:xfrm>
              <a:off x="2467315" y="433075"/>
              <a:ext cx="4215900" cy="692400"/>
            </a:xfrm>
            <a:prstGeom prst="roundRect">
              <a:avLst>
                <a:gd fmla="val 50000" name="adj"/>
              </a:avLst>
            </a:prstGeom>
            <a:solidFill>
              <a:srgbClr val="F9F3DC"/>
            </a:solidFill>
            <a:ln cap="flat" cmpd="sng" w="9525">
              <a:solidFill>
                <a:srgbClr val="783F04"/>
              </a:solidFill>
              <a:prstDash val="solid"/>
              <a:round/>
              <a:headEnd len="sm" w="sm" type="none"/>
              <a:tailEnd len="sm" w="sm" type="none"/>
            </a:ln>
            <a:effectLst>
              <a:outerShdw blurRad="57150" rotWithShape="0" algn="bl" dir="522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solidFill>
                  <a:srgbClr val="783F04"/>
                </a:solidFill>
              </a:endParaRPr>
            </a:p>
          </p:txBody>
        </p:sp>
        <p:sp>
          <p:nvSpPr>
            <p:cNvPr id="927" name="Google Shape;927;p77"/>
            <p:cNvSpPr txBox="1"/>
            <p:nvPr/>
          </p:nvSpPr>
          <p:spPr>
            <a:xfrm>
              <a:off x="2460779" y="433075"/>
              <a:ext cx="4215900" cy="692400"/>
            </a:xfrm>
            <a:prstGeom prst="rect">
              <a:avLst/>
            </a:prstGeom>
            <a:noFill/>
            <a:ln>
              <a:noFill/>
            </a:ln>
          </p:spPr>
          <p:txBody>
            <a:bodyPr anchorCtr="0" anchor="ctr" bIns="91425" lIns="91425" spcFirstLastPara="1" rIns="91425" wrap="square" tIns="90000">
              <a:noAutofit/>
            </a:bodyPr>
            <a:lstStyle/>
            <a:p>
              <a:pPr indent="0" lvl="0" marL="0" rtl="0" algn="ctr">
                <a:spcBef>
                  <a:spcPts val="0"/>
                </a:spcBef>
                <a:spcAft>
                  <a:spcPts val="0"/>
                </a:spcAft>
                <a:buNone/>
              </a:pPr>
              <a:r>
                <a:rPr b="1" lang="zh-TW" sz="2100" u="sng">
                  <a:solidFill>
                    <a:schemeClr val="hlink"/>
                  </a:solidFill>
                  <a:latin typeface="Outfit"/>
                  <a:ea typeface="Outfit"/>
                  <a:cs typeface="Outfit"/>
                  <a:sym typeface="Outfit"/>
                  <a:hlinkClick r:id="rId9"/>
                </a:rPr>
                <a:t>https://l.pulipuli.info/24/hsu</a:t>
              </a:r>
              <a:r>
                <a:rPr b="1" lang="zh-TW" sz="2100">
                  <a:latin typeface="Outfit"/>
                  <a:ea typeface="Outfit"/>
                  <a:cs typeface="Outfit"/>
                  <a:sym typeface="Outfit"/>
                </a:rPr>
                <a:t> </a:t>
              </a:r>
              <a:endParaRPr b="1" sz="2100">
                <a:latin typeface="Outfit"/>
                <a:ea typeface="Outfit"/>
                <a:cs typeface="Outfit"/>
                <a:sym typeface="Outfit"/>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p78"/>
          <p:cNvSpPr txBox="1"/>
          <p:nvPr>
            <p:ph type="title"/>
          </p:nvPr>
        </p:nvSpPr>
        <p:spPr>
          <a:xfrm>
            <a:off x="2263125" y="414850"/>
            <a:ext cx="6601200" cy="623700"/>
          </a:xfrm>
          <a:prstGeom prst="rect">
            <a:avLst/>
          </a:prstGeom>
        </p:spPr>
        <p:txBody>
          <a:bodyPr anchorCtr="0" anchor="t" bIns="91425" lIns="91425" spcFirstLastPara="1" rIns="91425" wrap="square" tIns="0">
            <a:noAutofit/>
          </a:bodyPr>
          <a:lstStyle/>
          <a:p>
            <a:pPr indent="0" lvl="0" marL="0" rtl="0" algn="ctr">
              <a:spcBef>
                <a:spcPts val="0"/>
              </a:spcBef>
              <a:spcAft>
                <a:spcPts val="0"/>
              </a:spcAft>
              <a:buNone/>
            </a:pPr>
            <a:r>
              <a:rPr lang="zh-TW"/>
              <a:t>延伸閱讀</a:t>
            </a:r>
            <a:endParaRPr/>
          </a:p>
        </p:txBody>
      </p:sp>
      <p:sp>
        <p:nvSpPr>
          <p:cNvPr id="933" name="Google Shape;933;p7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934" name="Google Shape;934;p78"/>
          <p:cNvSpPr txBox="1"/>
          <p:nvPr>
            <p:ph idx="1" type="body"/>
          </p:nvPr>
        </p:nvSpPr>
        <p:spPr>
          <a:xfrm>
            <a:off x="2263075" y="1341325"/>
            <a:ext cx="6601200" cy="4758600"/>
          </a:xfrm>
          <a:prstGeom prst="rect">
            <a:avLst/>
          </a:prstGeom>
        </p:spPr>
        <p:txBody>
          <a:bodyPr anchorCtr="0" anchor="t" bIns="91425" lIns="91425" spcFirstLastPara="1" rIns="91425" wrap="square" tIns="91425">
            <a:noAutofit/>
          </a:bodyPr>
          <a:lstStyle/>
          <a:p>
            <a:pPr indent="-330200" lvl="0" marL="457200" rtl="0" algn="l">
              <a:spcBef>
                <a:spcPts val="1000"/>
              </a:spcBef>
              <a:spcAft>
                <a:spcPts val="0"/>
              </a:spcAft>
              <a:buSzPts val="1600"/>
              <a:buChar char="●"/>
            </a:pPr>
            <a:r>
              <a:rPr lang="zh-TW" sz="1600"/>
              <a:t>法務部全國法規資料庫工作小組（2022）。著作權合理使用情境。全國法規資料庫。</a:t>
            </a:r>
            <a:r>
              <a:rPr lang="zh-TW" sz="1600" u="sng">
                <a:solidFill>
                  <a:schemeClr val="hlink"/>
                </a:solidFill>
                <a:hlinkClick r:id="rId3"/>
              </a:rPr>
              <a:t>https://law.moj.gov.tw/SmartSearch/Theme.aspx?T=71&amp;O=1.1</a:t>
            </a:r>
            <a:r>
              <a:rPr lang="zh-TW" sz="1600"/>
              <a:t> </a:t>
            </a:r>
            <a:endParaRPr sz="1600"/>
          </a:p>
          <a:p>
            <a:pPr indent="-330200" lvl="0" marL="457200" rtl="0" algn="l">
              <a:spcBef>
                <a:spcPts val="0"/>
              </a:spcBef>
              <a:spcAft>
                <a:spcPts val="0"/>
              </a:spcAft>
              <a:buSzPts val="1600"/>
              <a:buChar char="●"/>
            </a:pPr>
            <a:r>
              <a:rPr lang="zh-TW" sz="1600"/>
              <a:t>經濟部智慧財產局（2018，四月20日）。電子郵件1070420。著作權組；著作權組。</a:t>
            </a:r>
            <a:r>
              <a:rPr lang="zh-TW" sz="1600" u="sng">
                <a:solidFill>
                  <a:schemeClr val="hlink"/>
                </a:solidFill>
                <a:hlinkClick r:id="rId4"/>
              </a:rPr>
              <a:t>https://www.tipo.gov.tw/copyright-tw/cp-407-855070-f1950-301.html</a:t>
            </a:r>
            <a:r>
              <a:rPr lang="zh-TW" sz="1600"/>
              <a:t> </a:t>
            </a:r>
            <a:endParaRPr sz="1600"/>
          </a:p>
          <a:p>
            <a:pPr indent="-330200" lvl="0" marL="457200" rtl="0" algn="l">
              <a:spcBef>
                <a:spcPts val="0"/>
              </a:spcBef>
              <a:spcAft>
                <a:spcPts val="0"/>
              </a:spcAft>
              <a:buSzPts val="1600"/>
              <a:buChar char="●"/>
            </a:pPr>
            <a:r>
              <a:rPr lang="zh-TW" sz="1600"/>
              <a:t>Midjourney. (2024). Can I use my images commercially? Midjourney Help. </a:t>
            </a:r>
            <a:r>
              <a:rPr lang="zh-TW" sz="1600" u="sng">
                <a:solidFill>
                  <a:schemeClr val="hlink"/>
                </a:solidFill>
                <a:hlinkClick r:id="rId5"/>
              </a:rPr>
              <a:t>https://help.midjourney.com/en/articles/8150363-can-i-use-my-images-commercially</a:t>
            </a:r>
            <a:r>
              <a:rPr lang="zh-TW" sz="1600"/>
              <a:t> </a:t>
            </a:r>
            <a:endParaRPr sz="1600"/>
          </a:p>
          <a:p>
            <a:pPr indent="-330200" lvl="0" marL="457200" rtl="0" algn="l">
              <a:spcBef>
                <a:spcPts val="0"/>
              </a:spcBef>
              <a:spcAft>
                <a:spcPts val="0"/>
              </a:spcAft>
              <a:buSzPts val="1600"/>
              <a:buChar char="●"/>
            </a:pPr>
            <a:r>
              <a:rPr lang="zh-TW" sz="1600"/>
              <a:t>OpenAI. (2022). Can I sell images I create with DALL·E? OpenAI Help Center. </a:t>
            </a:r>
            <a:r>
              <a:rPr lang="zh-TW" sz="1600" u="sng">
                <a:solidFill>
                  <a:schemeClr val="hlink"/>
                </a:solidFill>
                <a:hlinkClick r:id="rId6"/>
              </a:rPr>
              <a:t>https://help.openai.com/en/articles/6425277-can-i-sell-images-i-create-with-dall-e</a:t>
            </a:r>
            <a:r>
              <a:rPr lang="zh-TW" sz="1600"/>
              <a:t> </a:t>
            </a:r>
            <a:endParaRPr sz="1600"/>
          </a:p>
        </p:txBody>
      </p:sp>
      <p:pic>
        <p:nvPicPr>
          <p:cNvPr id="935" name="Google Shape;935;p78"/>
          <p:cNvPicPr preferRelativeResize="0"/>
          <p:nvPr/>
        </p:nvPicPr>
        <p:blipFill rotWithShape="1">
          <a:blip r:embed="rId7">
            <a:alphaModFix/>
          </a:blip>
          <a:srcRect b="0" l="21667" r="12473" t="0"/>
          <a:stretch/>
        </p:blipFill>
        <p:spPr>
          <a:xfrm flipH="1">
            <a:off x="0" y="2512950"/>
            <a:ext cx="1999200" cy="3637900"/>
          </a:xfrm>
          <a:prstGeom prst="rect">
            <a:avLst/>
          </a:prstGeom>
          <a:noFill/>
          <a:ln>
            <a:noFill/>
          </a:ln>
        </p:spPr>
      </p:pic>
      <p:sp>
        <p:nvSpPr>
          <p:cNvPr id="936" name="Google Shape;936;p78"/>
          <p:cNvSpPr txBox="1"/>
          <p:nvPr>
            <p:ph idx="2" type="subTitle"/>
          </p:nvPr>
        </p:nvSpPr>
        <p:spPr>
          <a:xfrm>
            <a:off x="199920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38"/>
          <p:cNvSpPr txBox="1"/>
          <p:nvPr>
            <p:ph idx="1" type="body"/>
          </p:nvPr>
        </p:nvSpPr>
        <p:spPr>
          <a:xfrm>
            <a:off x="715550" y="1267299"/>
            <a:ext cx="7713000" cy="41349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518" name="Google Shape;518;p38"/>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t/>
            </a:r>
            <a:endParaRPr/>
          </a:p>
        </p:txBody>
      </p:sp>
      <p:sp>
        <p:nvSpPr>
          <p:cNvPr id="519" name="Google Shape;519;p3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20" name="Google Shape;520;p3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521" name="Google Shape;521;p38"/>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522" name="Google Shape;522;p38"/>
          <p:cNvPicPr preferRelativeResize="0"/>
          <p:nvPr/>
        </p:nvPicPr>
        <p:blipFill>
          <a:blip r:embed="rId3">
            <a:alphaModFix/>
          </a:blip>
          <a:stretch>
            <a:fillRect/>
          </a:stretch>
        </p:blipFill>
        <p:spPr>
          <a:xfrm>
            <a:off x="1869763" y="1581988"/>
            <a:ext cx="5404325" cy="3505526"/>
          </a:xfrm>
          <a:prstGeom prst="rect">
            <a:avLst/>
          </a:prstGeom>
          <a:noFill/>
          <a:ln>
            <a:noFill/>
          </a:ln>
        </p:spPr>
      </p:pic>
      <p:sp>
        <p:nvSpPr>
          <p:cNvPr id="523" name="Google Shape;523;p38"/>
          <p:cNvSpPr txBox="1"/>
          <p:nvPr>
            <p:ph idx="3" type="subTitle"/>
          </p:nvPr>
        </p:nvSpPr>
        <p:spPr>
          <a:xfrm>
            <a:off x="715425" y="643600"/>
            <a:ext cx="7713000" cy="6237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zh-TW" sz="3200">
                <a:latin typeface="Outfit"/>
                <a:ea typeface="Outfit"/>
                <a:cs typeface="Outfit"/>
                <a:sym typeface="Outfit"/>
              </a:rPr>
              <a:t>你是怎麽找尋教材的圖片呢？</a:t>
            </a:r>
            <a:endParaRPr/>
          </a:p>
        </p:txBody>
      </p:sp>
      <p:pic>
        <p:nvPicPr>
          <p:cNvPr id="524" name="Google Shape;524;p38"/>
          <p:cNvPicPr preferRelativeResize="0"/>
          <p:nvPr/>
        </p:nvPicPr>
        <p:blipFill>
          <a:blip r:embed="rId4">
            <a:alphaModFix/>
          </a:blip>
          <a:stretch>
            <a:fillRect/>
          </a:stretch>
        </p:blipFill>
        <p:spPr>
          <a:xfrm>
            <a:off x="4985975" y="4867250"/>
            <a:ext cx="1223900" cy="1223900"/>
          </a:xfrm>
          <a:prstGeom prst="rect">
            <a:avLst/>
          </a:prstGeom>
          <a:noFill/>
          <a:ln>
            <a:noFill/>
          </a:ln>
        </p:spPr>
      </p:pic>
      <p:pic>
        <p:nvPicPr>
          <p:cNvPr id="525" name="Google Shape;525;p38"/>
          <p:cNvPicPr preferRelativeResize="0"/>
          <p:nvPr/>
        </p:nvPicPr>
        <p:blipFill>
          <a:blip r:embed="rId5">
            <a:alphaModFix/>
          </a:blip>
          <a:stretch>
            <a:fillRect/>
          </a:stretch>
        </p:blipFill>
        <p:spPr>
          <a:xfrm>
            <a:off x="2848925" y="4779250"/>
            <a:ext cx="1223900" cy="1223900"/>
          </a:xfrm>
          <a:prstGeom prst="rect">
            <a:avLst/>
          </a:prstGeom>
          <a:noFill/>
          <a:ln>
            <a:noFill/>
          </a:ln>
        </p:spPr>
      </p:pic>
      <p:pic>
        <p:nvPicPr>
          <p:cNvPr id="526" name="Google Shape;526;p38"/>
          <p:cNvPicPr preferRelativeResize="0"/>
          <p:nvPr/>
        </p:nvPicPr>
        <p:blipFill>
          <a:blip r:embed="rId6">
            <a:alphaModFix/>
          </a:blip>
          <a:stretch>
            <a:fillRect/>
          </a:stretch>
        </p:blipFill>
        <p:spPr>
          <a:xfrm>
            <a:off x="6318825" y="3871900"/>
            <a:ext cx="2857826" cy="2986101"/>
          </a:xfrm>
          <a:prstGeom prst="rect">
            <a:avLst/>
          </a:prstGeom>
          <a:noFill/>
          <a:ln>
            <a:noFill/>
          </a:ln>
        </p:spPr>
      </p:pic>
      <p:sp>
        <p:nvSpPr>
          <p:cNvPr id="527" name="Google Shape;527;p38"/>
          <p:cNvSpPr/>
          <p:nvPr/>
        </p:nvSpPr>
        <p:spPr>
          <a:xfrm flipH="1">
            <a:off x="4223250" y="5216850"/>
            <a:ext cx="6123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8"/>
          <p:cNvSpPr txBox="1"/>
          <p:nvPr/>
        </p:nvSpPr>
        <p:spPr>
          <a:xfrm rot="342636">
            <a:off x="7426261" y="3378170"/>
            <a:ext cx="1890382" cy="400662"/>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solidFill>
                  <a:srgbClr val="980000"/>
                </a:solidFill>
              </a:rPr>
              <a:t>資訊素養~</a:t>
            </a:r>
            <a:endParaRPr sz="2400">
              <a:solidFill>
                <a:srgbClr val="98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39"/>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534" name="Google Shape;534;p39"/>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學校授課目的之「</a:t>
            </a:r>
            <a:r>
              <a:rPr lang="zh-TW">
                <a:solidFill>
                  <a:srgbClr val="FF0000"/>
                </a:solidFill>
                <a:highlight>
                  <a:srgbClr val="FFFF00"/>
                </a:highlight>
              </a:rPr>
              <a:t>合理使用</a:t>
            </a:r>
            <a:r>
              <a:rPr lang="zh-TW"/>
              <a:t>」</a:t>
            </a:r>
            <a:endParaRPr/>
          </a:p>
          <a:p>
            <a:pPr indent="0" lvl="0" marL="0" rtl="0" algn="ctr">
              <a:spcBef>
                <a:spcPts val="0"/>
              </a:spcBef>
              <a:spcAft>
                <a:spcPts val="0"/>
              </a:spcAft>
              <a:buNone/>
            </a:pPr>
            <a:r>
              <a:rPr lang="zh-TW"/>
              <a:t>不是無敵金鐘罩</a:t>
            </a:r>
            <a:endParaRPr/>
          </a:p>
        </p:txBody>
      </p:sp>
      <p:sp>
        <p:nvSpPr>
          <p:cNvPr id="535" name="Google Shape;535;p3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36" name="Google Shape;536;p39"/>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(法務部全國法規資料庫工作小組，2022)</a:t>
            </a:r>
            <a:endParaRPr/>
          </a:p>
        </p:txBody>
      </p:sp>
      <p:sp>
        <p:nvSpPr>
          <p:cNvPr id="537" name="Google Shape;537;p39"/>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538" name="Google Shape;538;p39"/>
          <p:cNvPicPr preferRelativeResize="0"/>
          <p:nvPr/>
        </p:nvPicPr>
        <p:blipFill>
          <a:blip r:embed="rId3">
            <a:alphaModFix/>
          </a:blip>
          <a:stretch>
            <a:fillRect/>
          </a:stretch>
        </p:blipFill>
        <p:spPr>
          <a:xfrm>
            <a:off x="1738313" y="643600"/>
            <a:ext cx="5667375" cy="4143375"/>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40"/>
          <p:cNvSpPr txBox="1"/>
          <p:nvPr>
            <p:ph idx="1" type="body"/>
          </p:nvPr>
        </p:nvSpPr>
        <p:spPr>
          <a:xfrm>
            <a:off x="715550" y="1267299"/>
            <a:ext cx="7713000" cy="41349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544" name="Google Shape;544;p4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45" name="Google Shape;545;p4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546" name="Google Shape;546;p40"/>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547" name="Google Shape;547;p40"/>
          <p:cNvPicPr preferRelativeResize="0"/>
          <p:nvPr/>
        </p:nvPicPr>
        <p:blipFill>
          <a:blip r:embed="rId3">
            <a:alphaModFix/>
          </a:blip>
          <a:stretch>
            <a:fillRect/>
          </a:stretch>
        </p:blipFill>
        <p:spPr>
          <a:xfrm>
            <a:off x="4559788" y="1597962"/>
            <a:ext cx="3845725" cy="3845725"/>
          </a:xfrm>
          <a:prstGeom prst="rect">
            <a:avLst/>
          </a:prstGeom>
          <a:noFill/>
          <a:ln>
            <a:noFill/>
          </a:ln>
        </p:spPr>
      </p:pic>
      <p:pic>
        <p:nvPicPr>
          <p:cNvPr id="548" name="Google Shape;548;p40"/>
          <p:cNvPicPr preferRelativeResize="0"/>
          <p:nvPr/>
        </p:nvPicPr>
        <p:blipFill>
          <a:blip r:embed="rId4">
            <a:alphaModFix/>
          </a:blip>
          <a:stretch>
            <a:fillRect/>
          </a:stretch>
        </p:blipFill>
        <p:spPr>
          <a:xfrm>
            <a:off x="715552" y="2581302"/>
            <a:ext cx="2757450" cy="2708925"/>
          </a:xfrm>
          <a:prstGeom prst="rect">
            <a:avLst/>
          </a:prstGeom>
          <a:noFill/>
          <a:ln>
            <a:noFill/>
          </a:ln>
        </p:spPr>
      </p:pic>
      <p:sp>
        <p:nvSpPr>
          <p:cNvPr id="549" name="Google Shape;549;p40"/>
          <p:cNvSpPr/>
          <p:nvPr/>
        </p:nvSpPr>
        <p:spPr>
          <a:xfrm>
            <a:off x="1338774" y="3631365"/>
            <a:ext cx="1594500" cy="354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sp>
        <p:nvSpPr>
          <p:cNvPr id="550" name="Google Shape;550;p40"/>
          <p:cNvSpPr/>
          <p:nvPr/>
        </p:nvSpPr>
        <p:spPr>
          <a:xfrm flipH="1" rot="1803">
            <a:off x="3296412" y="3673415"/>
            <a:ext cx="1716000" cy="524700"/>
          </a:xfrm>
          <a:prstGeom prst="leftArrow">
            <a:avLst>
              <a:gd fmla="val 50000" name="adj1"/>
              <a:gd fmla="val 500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40"/>
          <p:cNvSpPr txBox="1"/>
          <p:nvPr/>
        </p:nvSpPr>
        <p:spPr>
          <a:xfrm>
            <a:off x="4732900" y="5443680"/>
            <a:ext cx="3499500" cy="6465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zh-TW" sz="3000">
                <a:solidFill>
                  <a:srgbClr val="FF0000"/>
                </a:solidFill>
                <a:latin typeface="Lexend"/>
                <a:ea typeface="Lexend"/>
                <a:cs typeface="Lexend"/>
                <a:sym typeface="Lexend"/>
              </a:rPr>
              <a:t>甘阿捏？</a:t>
            </a:r>
            <a:endParaRPr b="1" sz="3000">
              <a:solidFill>
                <a:srgbClr val="FF0000"/>
              </a:solidFill>
              <a:latin typeface="Lexend"/>
              <a:ea typeface="Lexend"/>
              <a:cs typeface="Lexend"/>
              <a:sym typeface="Lexend"/>
            </a:endParaRPr>
          </a:p>
        </p:txBody>
      </p:sp>
      <p:sp>
        <p:nvSpPr>
          <p:cNvPr id="552" name="Google Shape;552;p40"/>
          <p:cNvSpPr txBox="1"/>
          <p:nvPr>
            <p:ph idx="3" type="subTitle"/>
          </p:nvPr>
        </p:nvSpPr>
        <p:spPr>
          <a:xfrm>
            <a:off x="715425" y="643600"/>
            <a:ext cx="7713000" cy="623700"/>
          </a:xfrm>
          <a:prstGeom prst="rect">
            <a:avLst/>
          </a:prstGeom>
        </p:spPr>
        <p:txBody>
          <a:bodyPr anchorCtr="0" anchor="t" bIns="91425" lIns="91425" spcFirstLastPara="1" rIns="91425" wrap="square" tIns="91425">
            <a:noAutofit/>
          </a:bodyPr>
          <a:lstStyle/>
          <a:p>
            <a:pPr indent="0" lvl="0" marL="0" rtl="0" algn="ctr">
              <a:spcBef>
                <a:spcPts val="1000"/>
              </a:spcBef>
              <a:spcAft>
                <a:spcPts val="1000"/>
              </a:spcAft>
              <a:buNone/>
            </a:pPr>
            <a:r>
              <a:rPr lang="zh-TW"/>
              <a:t>所以我用AI繪圖，就可解決著作權問題了...</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41"/>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lang="zh-TW"/>
              <a:t>	有關來信所詢「1999民眾進線語音資料使用機器人分析處理語音資料後語音辨識模式訓練成果」所產生之AI是否屬於著作權或專利權之疑義，本局(經濟部智慧財產局)說明如下：</a:t>
            </a:r>
            <a:endParaRPr/>
          </a:p>
          <a:p>
            <a:pPr indent="0" lvl="0" marL="0" rtl="0" algn="l">
              <a:spcBef>
                <a:spcPts val="1000"/>
              </a:spcBef>
              <a:spcAft>
                <a:spcPts val="0"/>
              </a:spcAft>
              <a:buClr>
                <a:schemeClr val="dk1"/>
              </a:buClr>
              <a:buSzPts val="1100"/>
              <a:buFont typeface="Arial"/>
              <a:buNone/>
            </a:pPr>
            <a:r>
              <a:rPr lang="zh-TW"/>
              <a:t>……著作必須係以自然人或法人為權利義務主體的情形下，其所為的創作始有可能受到著作權的保護。據了解，</a:t>
            </a:r>
            <a:r>
              <a:rPr lang="zh-TW">
                <a:solidFill>
                  <a:srgbClr val="FF0000"/>
                </a:solidFill>
              </a:rPr>
              <a:t>AI（人工智慧）是指由人類製造出來的機器所表現出來的智慧成果，由於AI並非自然人或法人，其創作完成之智慧成果，非屬著作權法保護的著作，原則上無法享有著作權。</a:t>
            </a:r>
            <a:r>
              <a:rPr lang="zh-TW"/>
              <a:t>但若其</a:t>
            </a:r>
            <a:r>
              <a:rPr lang="zh-TW">
                <a:solidFill>
                  <a:srgbClr val="38761D"/>
                </a:solidFill>
              </a:rPr>
              <a:t>實驗成果係由自然人或法人具有創作的參與，機器人分析僅是單純機械式的被操作，則該成果之表達的著作權由該自然人或法人享有</a:t>
            </a:r>
            <a:r>
              <a:rPr lang="zh-TW"/>
              <a:t>......</a:t>
            </a:r>
            <a:endParaRPr/>
          </a:p>
          <a:p>
            <a:pPr indent="0" lvl="0" marL="0" rtl="0" algn="l">
              <a:spcBef>
                <a:spcPts val="1000"/>
              </a:spcBef>
              <a:spcAft>
                <a:spcPts val="1000"/>
              </a:spcAft>
              <a:buNone/>
            </a:pPr>
            <a:r>
              <a:t/>
            </a:r>
            <a:endParaRPr/>
          </a:p>
        </p:txBody>
      </p:sp>
      <p:sp>
        <p:nvSpPr>
          <p:cNvPr id="558" name="Google Shape;558;p4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經濟部智慧財產局</a:t>
            </a:r>
            <a:endParaRPr/>
          </a:p>
          <a:p>
            <a:pPr indent="0" lvl="0" marL="0" rtl="0" algn="ctr">
              <a:spcBef>
                <a:spcPts val="0"/>
              </a:spcBef>
              <a:spcAft>
                <a:spcPts val="0"/>
              </a:spcAft>
              <a:buNone/>
            </a:pPr>
            <a:r>
              <a:rPr lang="zh-TW"/>
              <a:t>生成式</a:t>
            </a:r>
            <a:r>
              <a:rPr lang="zh-TW"/>
              <a:t>AI</a:t>
            </a:r>
            <a:r>
              <a:rPr lang="zh-TW"/>
              <a:t>的著作權爭議解釋</a:t>
            </a:r>
            <a:endParaRPr/>
          </a:p>
        </p:txBody>
      </p:sp>
      <p:sp>
        <p:nvSpPr>
          <p:cNvPr id="559" name="Google Shape;559;p4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60" name="Google Shape;560;p4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561" name="Google Shape;561;p41"/>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42"/>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567" name="Google Shape;567;p42"/>
          <p:cNvSpPr txBox="1"/>
          <p:nvPr>
            <p:ph type="title"/>
          </p:nvPr>
        </p:nvSpPr>
        <p:spPr>
          <a:xfrm>
            <a:off x="2429075" y="5402200"/>
            <a:ext cx="59994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著作人格權 ≠ 著作財產權</a:t>
            </a:r>
            <a:endParaRPr/>
          </a:p>
        </p:txBody>
      </p:sp>
      <p:sp>
        <p:nvSpPr>
          <p:cNvPr id="568" name="Google Shape;568;p4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69" name="Google Shape;569;p4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570" name="Google Shape;570;p42"/>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571" name="Google Shape;571;p42"/>
          <p:cNvPicPr preferRelativeResize="0"/>
          <p:nvPr/>
        </p:nvPicPr>
        <p:blipFill>
          <a:blip r:embed="rId3">
            <a:alphaModFix/>
          </a:blip>
          <a:stretch>
            <a:fillRect/>
          </a:stretch>
        </p:blipFill>
        <p:spPr>
          <a:xfrm>
            <a:off x="2021525" y="643597"/>
            <a:ext cx="6407019" cy="4758600"/>
          </a:xfrm>
          <a:prstGeom prst="rect">
            <a:avLst/>
          </a:prstGeom>
          <a:noFill/>
          <a:ln>
            <a:noFill/>
          </a:ln>
        </p:spPr>
      </p:pic>
      <p:sp>
        <p:nvSpPr>
          <p:cNvPr id="572" name="Google Shape;572;p42"/>
          <p:cNvSpPr/>
          <p:nvPr/>
        </p:nvSpPr>
        <p:spPr>
          <a:xfrm>
            <a:off x="395950" y="2012050"/>
            <a:ext cx="1850400" cy="1327200"/>
          </a:xfrm>
          <a:prstGeom prst="wedgeRoundRectCallout">
            <a:avLst>
              <a:gd fmla="val 53093" name="adj1"/>
              <a:gd fmla="val 70012"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AI不會是</a:t>
            </a:r>
            <a:endParaRPr sz="2400">
              <a:solidFill>
                <a:srgbClr val="FFFFFF"/>
              </a:solidFill>
            </a:endParaRPr>
          </a:p>
          <a:p>
            <a:pPr indent="0" lvl="0" marL="0" rtl="0" algn="ctr">
              <a:spcBef>
                <a:spcPts val="0"/>
              </a:spcBef>
              <a:spcAft>
                <a:spcPts val="0"/>
              </a:spcAft>
              <a:buNone/>
            </a:pPr>
            <a:r>
              <a:rPr lang="zh-TW" sz="2400">
                <a:solidFill>
                  <a:srgbClr val="FFFFFF"/>
                </a:solidFill>
              </a:rPr>
              <a:t>著作權人</a:t>
            </a:r>
            <a:endParaRPr sz="2400">
              <a:solidFill>
                <a:srgbClr val="FFFFFF"/>
              </a:solidFill>
            </a:endParaRPr>
          </a:p>
          <a:p>
            <a:pPr indent="0" lvl="0" marL="0" rtl="0" algn="ctr">
              <a:spcBef>
                <a:spcPts val="0"/>
              </a:spcBef>
              <a:spcAft>
                <a:spcPts val="0"/>
              </a:spcAft>
              <a:buNone/>
            </a:pPr>
            <a:r>
              <a:rPr lang="zh-TW" sz="1800">
                <a:solidFill>
                  <a:srgbClr val="FFFFFF"/>
                </a:solidFill>
              </a:rPr>
              <a:t>(聲稱自己所著)</a:t>
            </a:r>
            <a:endParaRPr sz="1800">
              <a:solidFill>
                <a:srgbClr val="FFFFFF"/>
              </a:solidFill>
            </a:endParaRPr>
          </a:p>
        </p:txBody>
      </p:sp>
      <p:sp>
        <p:nvSpPr>
          <p:cNvPr id="573" name="Google Shape;573;p42"/>
          <p:cNvSpPr/>
          <p:nvPr/>
        </p:nvSpPr>
        <p:spPr>
          <a:xfrm>
            <a:off x="779475" y="4362025"/>
            <a:ext cx="2188500" cy="1206900"/>
          </a:xfrm>
          <a:prstGeom prst="wedgeRoundRectCallout">
            <a:avLst>
              <a:gd fmla="val 82958" name="adj1"/>
              <a:gd fmla="val -74722"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不代表你擁有</a:t>
            </a:r>
            <a:endParaRPr sz="2400">
              <a:solidFill>
                <a:srgbClr val="FFFFFF"/>
              </a:solidFill>
            </a:endParaRPr>
          </a:p>
          <a:p>
            <a:pPr indent="0" lvl="0" marL="0" rtl="0" algn="ctr">
              <a:spcBef>
                <a:spcPts val="0"/>
              </a:spcBef>
              <a:spcAft>
                <a:spcPts val="0"/>
              </a:spcAft>
              <a:buNone/>
            </a:pPr>
            <a:r>
              <a:rPr lang="zh-TW" sz="2400">
                <a:solidFill>
                  <a:srgbClr val="FFFFFF"/>
                </a:solidFill>
              </a:rPr>
              <a:t>著作財產權</a:t>
            </a:r>
            <a:endParaRPr sz="2400">
              <a:solidFill>
                <a:srgbClr val="FFFFFF"/>
              </a:solidFill>
            </a:endParaRPr>
          </a:p>
          <a:p>
            <a:pPr indent="0" lvl="0" marL="0" rtl="0" algn="ctr">
              <a:spcBef>
                <a:spcPts val="0"/>
              </a:spcBef>
              <a:spcAft>
                <a:spcPts val="0"/>
              </a:spcAft>
              <a:buNone/>
            </a:pPr>
            <a:r>
              <a:rPr lang="zh-TW" sz="1800">
                <a:solidFill>
                  <a:srgbClr val="FFFFFF"/>
                </a:solidFill>
              </a:rPr>
              <a:t>(可以此獲利)</a:t>
            </a:r>
            <a:endParaRPr sz="1800">
              <a:solidFill>
                <a:srgbClr val="FFFFF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Business Negotiation Workshop by Slidesgo">
  <a:themeElements>
    <a:clrScheme name="Simple Light">
      <a:dk1>
        <a:srgbClr val="000000"/>
      </a:dk1>
      <a:lt1>
        <a:srgbClr val="F9F3DC"/>
      </a:lt1>
      <a:dk2>
        <a:srgbClr val="E5DB29"/>
      </a:dk2>
      <a:lt2>
        <a:srgbClr val="BDC5FF"/>
      </a:lt2>
      <a:accent1>
        <a:srgbClr val="ED8EBC"/>
      </a:accent1>
      <a:accent2>
        <a:srgbClr val="00CE7A"/>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