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5" r:id="rId4"/>
    <p:sldMasterId id="214748370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Lst>
  <p:sldSz cy="6858000" cx="9144000"/>
  <p:notesSz cx="6858000" cy="9144000"/>
  <p:embeddedFontLst>
    <p:embeddedFont>
      <p:font typeface="Lato"/>
      <p:regular r:id="rId110"/>
      <p:bold r:id="rId111"/>
      <p:italic r:id="rId112"/>
      <p:boldItalic r:id="rId1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6C60C46-504A-45AE-8B1A-864404507BD2}">
  <a:tblStyle styleId="{16C60C46-504A-45AE-8B1A-864404507BD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10" Type="http://schemas.openxmlformats.org/officeDocument/2006/relationships/font" Target="fonts/Lato-regular.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113" Type="http://schemas.openxmlformats.org/officeDocument/2006/relationships/font" Target="fonts/Lato-boldItalic.fntdata"/><Relationship Id="rId112" Type="http://schemas.openxmlformats.org/officeDocument/2006/relationships/font" Target="fonts/Lato-italic.fntdata"/><Relationship Id="rId111" Type="http://schemas.openxmlformats.org/officeDocument/2006/relationships/font" Target="fonts/Lato-bold.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lvl1pPr indent="-317500" lvl="0" marL="457200" marR="0" rtl="0" algn="l">
              <a:spcBef>
                <a:spcPts val="0"/>
              </a:spcBef>
              <a:spcAft>
                <a:spcPts val="0"/>
              </a:spcAft>
              <a:buSzPts val="1400"/>
              <a:buChar char="●"/>
              <a:defRPr/>
            </a:lvl1pPr>
            <a:lvl2pPr indent="-317500" lvl="1" marL="914400" marR="0" rtl="0" algn="l">
              <a:spcBef>
                <a:spcPts val="0"/>
              </a:spcBef>
              <a:spcAft>
                <a:spcPts val="0"/>
              </a:spcAft>
              <a:buSzPts val="1400"/>
              <a:buChar char="○"/>
              <a:defRPr/>
            </a:lvl2pPr>
            <a:lvl3pPr indent="-317500" lvl="2" marL="1371600" marR="0" rtl="0" algn="l">
              <a:spcBef>
                <a:spcPts val="0"/>
              </a:spcBef>
              <a:spcAft>
                <a:spcPts val="0"/>
              </a:spcAft>
              <a:buSzPts val="1400"/>
              <a:buChar char="■"/>
              <a:defRPr/>
            </a:lvl3pPr>
            <a:lvl4pPr indent="-317500" lvl="3" marL="1828800" marR="0" rtl="0" algn="l">
              <a:spcBef>
                <a:spcPts val="0"/>
              </a:spcBef>
              <a:spcAft>
                <a:spcPts val="0"/>
              </a:spcAft>
              <a:buSzPts val="1400"/>
              <a:buChar char="●"/>
              <a:defRPr/>
            </a:lvl4pPr>
            <a:lvl5pPr indent="-317500" lvl="4" marL="2286000" marR="0" rtl="0" algn="l">
              <a:spcBef>
                <a:spcPts val="0"/>
              </a:spcBef>
              <a:spcAft>
                <a:spcPts val="0"/>
              </a:spcAft>
              <a:buSzPts val="1400"/>
              <a:buChar char="○"/>
              <a:defRPr/>
            </a:lvl5pPr>
            <a:lvl6pPr indent="-317500" lvl="5" marL="2743200" marR="0" rtl="0" algn="l">
              <a:spcBef>
                <a:spcPts val="0"/>
              </a:spcBef>
              <a:spcAft>
                <a:spcPts val="0"/>
              </a:spcAft>
              <a:buSzPts val="1400"/>
              <a:buChar char="■"/>
              <a:defRPr/>
            </a:lvl6pPr>
            <a:lvl7pPr indent="-317500" lvl="6" marL="3200400" marR="0" rtl="0" algn="l">
              <a:spcBef>
                <a:spcPts val="0"/>
              </a:spcBef>
              <a:spcAft>
                <a:spcPts val="0"/>
              </a:spcAft>
              <a:buSzPts val="1400"/>
              <a:buChar char="●"/>
              <a:defRPr/>
            </a:lvl7pPr>
            <a:lvl8pPr indent="-317500" lvl="7" marL="3657600" marR="0" rtl="0" algn="l">
              <a:spcBef>
                <a:spcPts val="0"/>
              </a:spcBef>
              <a:spcAft>
                <a:spcPts val="0"/>
              </a:spcAft>
              <a:buSzPts val="1400"/>
              <a:buChar char="○"/>
              <a:defRPr/>
            </a:lvl8pPr>
            <a:lvl9pPr indent="-317500" lvl="8" marL="4114800" marR="0" rtl="0" algn="l">
              <a:spcBef>
                <a:spcPts val="0"/>
              </a:spcBef>
              <a:spcAft>
                <a:spcPts val="0"/>
              </a:spcAft>
              <a:buSzPts val="1400"/>
              <a:buChar char="■"/>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zh-C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lay.google.com/store/apps/details?id=com.vicman.toonmeapp"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e2b7141cff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e2b7141cff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398" name="Google Shape;398;ge2b7141cff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ebcdc3d76c_0_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ebcdc3d76c_0_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ebcdc3d76c_0_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8" name="Shape 2018"/>
        <p:cNvGrpSpPr/>
        <p:nvPr/>
      </p:nvGrpSpPr>
      <p:grpSpPr>
        <a:xfrm>
          <a:off x="0" y="0"/>
          <a:ext cx="0" cy="0"/>
          <a:chOff x="0" y="0"/>
          <a:chExt cx="0" cy="0"/>
        </a:xfrm>
      </p:grpSpPr>
      <p:sp>
        <p:nvSpPr>
          <p:cNvPr id="2019" name="Google Shape;2019;gebcdc3d819_3_2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020" name="Google Shape;2020;gebcdc3d819_3_2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gebcdc3d819_3_29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8" name="Shape 2028"/>
        <p:cNvGrpSpPr/>
        <p:nvPr/>
      </p:nvGrpSpPr>
      <p:grpSpPr>
        <a:xfrm>
          <a:off x="0" y="0"/>
          <a:ext cx="0" cy="0"/>
          <a:chOff x="0" y="0"/>
          <a:chExt cx="0" cy="0"/>
        </a:xfrm>
      </p:grpSpPr>
      <p:sp>
        <p:nvSpPr>
          <p:cNvPr id="2029" name="Google Shape;2029;gef42a92fea_0_10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030" name="Google Shape;2030;gef42a92fea_0_1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gef42a92fea_0_10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7" name="Shape 2037"/>
        <p:cNvGrpSpPr/>
        <p:nvPr/>
      </p:nvGrpSpPr>
      <p:grpSpPr>
        <a:xfrm>
          <a:off x="0" y="0"/>
          <a:ext cx="0" cy="0"/>
          <a:chOff x="0" y="0"/>
          <a:chExt cx="0" cy="0"/>
        </a:xfrm>
      </p:grpSpPr>
      <p:sp>
        <p:nvSpPr>
          <p:cNvPr id="2038" name="Google Shape;2038;gef42a92fea_0_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039" name="Google Shape;2039;gef42a92fea_0_8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gef42a92fea_0_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6" name="Shape 2046"/>
        <p:cNvGrpSpPr/>
        <p:nvPr/>
      </p:nvGrpSpPr>
      <p:grpSpPr>
        <a:xfrm>
          <a:off x="0" y="0"/>
          <a:ext cx="0" cy="0"/>
          <a:chOff x="0" y="0"/>
          <a:chExt cx="0" cy="0"/>
        </a:xfrm>
      </p:grpSpPr>
      <p:sp>
        <p:nvSpPr>
          <p:cNvPr id="2047" name="Google Shape;2047;ge4042a44ba_1_19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048" name="Google Shape;2048;ge4042a44ba_1_19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ge4042a44ba_1_19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ebcdc3d76c_0_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ebcdc3d76c_0_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ebcdc3d76c_0_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ebcdc3d76c_0_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ebcdc3d76c_0_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https://datacadamia.com/data_mining/weather</a:t>
            </a:r>
            <a:endParaRPr/>
          </a:p>
        </p:txBody>
      </p:sp>
      <p:sp>
        <p:nvSpPr>
          <p:cNvPr id="560" name="Google Shape;560;gebcdc3d76c_0_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ebcdc3d819_1_5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ebcdc3d819_1_5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ebcdc3d819_1_5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ebcdc3d76c_0_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ebcdc3d76c_0_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ebcdc3d76c_0_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ef2fd74182_0_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ef2fd74182_0_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ef2fd74182_0_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ebcdc3d76c_0_10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ebcdc3d76c_0_10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ebcdc3d76c_0_10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ebcdc3d819_1_60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ebcdc3d819_1_6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ebcdc3d819_1_60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ebcdc3d819_1_6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ebcdc3d819_1_6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ebcdc3d819_1_6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ebcdc3d819_1_6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ebcdc3d819_1_6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ebcdc3d819_1_64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ef2fd74182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ef2fd74182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https://pulipuli.myqnapcloud.com:8081/ns/section/local/61164596af630/6135c6a3d37a5</a:t>
            </a:r>
            <a:endParaRPr/>
          </a:p>
        </p:txBody>
      </p:sp>
      <p:sp>
        <p:nvSpPr>
          <p:cNvPr id="405" name="Google Shape;405;gef2fd74182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ebcdc3d819_1_6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ebcdc3d819_1_6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ebcdc3d819_1_6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ebcdc3d76c_0_2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ebcdc3d76c_0_20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ebcdc3d819_1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ebcdc3d819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gebcdc3d819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ebcdc3d819_1_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ebcdc3d819_1_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gebcdc3d819_1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ebcdc3d819_1_7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ebcdc3d819_1_7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gebcdc3d819_1_78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ebcdc3d819_1_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ebcdc3d819_1_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gebcdc3d819_1_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ebcdc3d819_1_79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ebcdc3d819_1_7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gebcdc3d819_1_79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ebcdc3d819_1_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ebcdc3d819_1_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gebcdc3d819_1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ef2fd74182_0_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ef2fd74182_0_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gef2fd74182_0_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ef2fd74182_0_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ef2fd74182_0_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gef2fd74182_0_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ef2fd74182_0_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ef2fd74182_0_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ef2fd74182_0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ef2fd74182_0_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ef2fd74182_0_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gef2fd74182_0_8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ebcdc3d819_1_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ebcdc3d819_1_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gebcdc3d819_1_9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ebcdc3d819_1_1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ebcdc3d819_1_1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gebcdc3d819_1_1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ebcdc3d819_1_1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ebcdc3d819_1_1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gebcdc3d819_1_1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ef5642ecad_0_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54" name="Google Shape;954;gef5642ecad_0_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gef5642ecad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ebcdc3d819_1_1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66" name="Google Shape;966;gebcdc3d819_1_1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gebcdc3d819_1_1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ebcdc3d819_1_1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ebcdc3d819_1_1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gebcdc3d819_1_1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ebcdc3d819_1_1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ebcdc3d819_1_1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gebcdc3d819_1_1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ebcdc3d819_1_18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19" name="Google Shape;1019;gebcdc3d819_1_1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gebcdc3d819_1_1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ebcdc3d819_1_1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43" name="Google Shape;1043;gebcdc3d819_1_19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https://docs.google.com/presentation/d/161JtTpZuiSMsURQcqg7IKHqqmte-HEFKGLjYKSwtLzw/edit#slide=id.g3842e3b6bb_0_1437</a:t>
            </a:r>
            <a:endParaRPr/>
          </a:p>
        </p:txBody>
      </p:sp>
      <p:sp>
        <p:nvSpPr>
          <p:cNvPr id="1044" name="Google Shape;1044;gebcdc3d819_1_19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ef2fd74182_0_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ef2fd74182_0_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ef2fd74182_0_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ebcdc3d819_1_2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80" name="Google Shape;1080;gebcdc3d819_1_2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gebcdc3d819_1_20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ebcdc3d819_1_2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ebcdc3d819_1_26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gebcdc3d819_1_2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ebcdc3d819_1_1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35" name="Google Shape;1135;gebcdc3d819_1_17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gebcdc3d819_1_1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ef5642ecad_0_10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52" name="Google Shape;1152;gef5642ecad_0_10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gef5642ecad_0_10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ebcdc3d819_1_2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87" name="Google Shape;1187;gebcdc3d819_1_2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gebcdc3d819_1_28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ef5642ecad_0_1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09" name="Google Shape;1209;gef5642ecad_0_1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gef5642ecad_0_1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ebcdc3d819_1_2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ebcdc3d819_1_2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gebcdc3d819_1_2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gef5642ecad_0_1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44" name="Google Shape;1244;gef5642ecad_0_1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gef5642ecad_0_18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gebcdc3d819_1_2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75" name="Google Shape;1275;gebcdc3d819_1_2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gebcdc3d819_1_2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gef5642ecad_0_2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92" name="Google Shape;1292;gef5642ecad_0_2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gef5642ecad_0_2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ef2fd74182_0_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ef2fd74182_0_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頭像製作：ToonMe - Cartoon yourself photo editor</a:t>
            </a:r>
            <a:endParaRPr/>
          </a:p>
          <a:p>
            <a:pPr indent="0" lvl="0" marL="0" rtl="0" algn="l">
              <a:spcBef>
                <a:spcPts val="0"/>
              </a:spcBef>
              <a:spcAft>
                <a:spcPts val="0"/>
              </a:spcAft>
              <a:buNone/>
            </a:pPr>
            <a:r>
              <a:rPr lang="zh-CN" u="sng">
                <a:solidFill>
                  <a:schemeClr val="hlink"/>
                </a:solidFill>
                <a:hlinkClick r:id="rId2"/>
              </a:rPr>
              <a:t>https://play.google.com/store/apps/details?id=com.vicman.toonmeapp</a:t>
            </a:r>
            <a:endParaRPr/>
          </a:p>
          <a:p>
            <a:pPr indent="0" lvl="0" marL="0" rtl="0" algn="l">
              <a:spcBef>
                <a:spcPts val="0"/>
              </a:spcBef>
              <a:spcAft>
                <a:spcPts val="0"/>
              </a:spcAft>
              <a:buNone/>
            </a:pPr>
            <a:r>
              <a:t/>
            </a:r>
            <a:endParaRPr/>
          </a:p>
          <a:p>
            <a:pPr indent="0" lvl="0" marL="0" rtl="0" algn="l">
              <a:spcBef>
                <a:spcPts val="0"/>
              </a:spcBef>
              <a:spcAft>
                <a:spcPts val="0"/>
              </a:spcAft>
              <a:buNone/>
            </a:pPr>
            <a:r>
              <a:rPr lang="zh-CN"/>
              <a:t>去除商標	Snapseed</a:t>
            </a:r>
            <a:endParaRPr/>
          </a:p>
          <a:p>
            <a:pPr indent="0" lvl="0" marL="0" rtl="0" algn="l">
              <a:spcBef>
                <a:spcPts val="0"/>
              </a:spcBef>
              <a:spcAft>
                <a:spcPts val="0"/>
              </a:spcAft>
              <a:buNone/>
            </a:pPr>
            <a:r>
              <a:t/>
            </a:r>
            <a:endParaRPr/>
          </a:p>
          <a:p>
            <a:pPr indent="0" lvl="0" marL="0" rtl="0" algn="l">
              <a:spcBef>
                <a:spcPts val="0"/>
              </a:spcBef>
              <a:spcAft>
                <a:spcPts val="0"/>
              </a:spcAft>
              <a:buNone/>
            </a:pPr>
            <a:r>
              <a:rPr lang="zh-CN"/>
              <a:t>https://play.google.com/store/apps/details?id=com.niksoftware.snapseed</a:t>
            </a:r>
            <a:endParaRPr/>
          </a:p>
        </p:txBody>
      </p:sp>
      <p:sp>
        <p:nvSpPr>
          <p:cNvPr id="435" name="Google Shape;435;gef2fd74182_0_4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ebcdc3d819_1_3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12" name="Google Shape;1312;gebcdc3d819_1_3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gebcdc3d819_1_30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ebcdc3d819_1_3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25" name="Google Shape;1325;gebcdc3d819_1_3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gebcdc3d819_1_3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gef5642ecad_0_2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50" name="Google Shape;1350;gef5642ecad_0_2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gef5642ecad_0_27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gef5642ecad_0_30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61" name="Google Shape;1361;gef5642ecad_0_3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gef5642ecad_0_30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gebcdc3d819_1_3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70" name="Google Shape;1370;gebcdc3d819_1_3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gebcdc3d819_1_3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gebcdc3d819_1_3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80" name="Google Shape;1380;gebcdc3d819_1_3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gebcdc3d819_1_3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gebcdc3d819_1_3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91" name="Google Shape;1391;gebcdc3d819_1_3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gebcdc3d819_1_3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9" name="Shape 1399"/>
        <p:cNvGrpSpPr/>
        <p:nvPr/>
      </p:nvGrpSpPr>
      <p:grpSpPr>
        <a:xfrm>
          <a:off x="0" y="0"/>
          <a:ext cx="0" cy="0"/>
          <a:chOff x="0" y="0"/>
          <a:chExt cx="0" cy="0"/>
        </a:xfrm>
      </p:grpSpPr>
      <p:sp>
        <p:nvSpPr>
          <p:cNvPr id="1400" name="Google Shape;1400;gef5642ecad_0_3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01" name="Google Shape;1401;gef5642ecad_0_3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gef5642ecad_0_3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gef5642ecad_1_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40" name="Google Shape;1440;gef5642ecad_1_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gef5642ecad_1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7" name="Shape 1477"/>
        <p:cNvGrpSpPr/>
        <p:nvPr/>
      </p:nvGrpSpPr>
      <p:grpSpPr>
        <a:xfrm>
          <a:off x="0" y="0"/>
          <a:ext cx="0" cy="0"/>
          <a:chOff x="0" y="0"/>
          <a:chExt cx="0" cy="0"/>
        </a:xfrm>
      </p:grpSpPr>
      <p:sp>
        <p:nvSpPr>
          <p:cNvPr id="1478" name="Google Shape;1478;gef5642ecad_0_39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79" name="Google Shape;1479;gef5642ecad_0_3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gef5642ecad_0_39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ef42a92fea_0_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ef42a92fea_0_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sz="1050">
                <a:solidFill>
                  <a:srgbClr val="3C4043"/>
                </a:solidFill>
                <a:highlight>
                  <a:srgbClr val="FFFFFF"/>
                </a:highlight>
              </a:rPr>
              <a:t>黑箱</a:t>
            </a:r>
            <a:endParaRPr/>
          </a:p>
        </p:txBody>
      </p:sp>
      <p:sp>
        <p:nvSpPr>
          <p:cNvPr id="453" name="Google Shape;453;gef42a92fea_0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gebcdc3d819_1_39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20" name="Google Shape;1520;gebcdc3d819_1_3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https://knowyourmeme.com/photos/1560882</a:t>
            </a:r>
            <a:endParaRPr/>
          </a:p>
        </p:txBody>
      </p:sp>
      <p:sp>
        <p:nvSpPr>
          <p:cNvPr id="1521" name="Google Shape;1521;gebcdc3d819_1_39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0" name="Shape 1540"/>
        <p:cNvGrpSpPr/>
        <p:nvPr/>
      </p:nvGrpSpPr>
      <p:grpSpPr>
        <a:xfrm>
          <a:off x="0" y="0"/>
          <a:ext cx="0" cy="0"/>
          <a:chOff x="0" y="0"/>
          <a:chExt cx="0" cy="0"/>
        </a:xfrm>
      </p:grpSpPr>
      <p:sp>
        <p:nvSpPr>
          <p:cNvPr id="1541" name="Google Shape;1541;gebcdc3d819_1_37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42" name="Google Shape;1542;gebcdc3d819_1_3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gebcdc3d819_1_37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6" name="Shape 1566"/>
        <p:cNvGrpSpPr/>
        <p:nvPr/>
      </p:nvGrpSpPr>
      <p:grpSpPr>
        <a:xfrm>
          <a:off x="0" y="0"/>
          <a:ext cx="0" cy="0"/>
          <a:chOff x="0" y="0"/>
          <a:chExt cx="0" cy="0"/>
        </a:xfrm>
      </p:grpSpPr>
      <p:sp>
        <p:nvSpPr>
          <p:cNvPr id="1567" name="Google Shape;1567;gebcdc3d819_1_40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68" name="Google Shape;1568;gebcdc3d819_1_4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gebcdc3d819_1_40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1" name="Shape 1581"/>
        <p:cNvGrpSpPr/>
        <p:nvPr/>
      </p:nvGrpSpPr>
      <p:grpSpPr>
        <a:xfrm>
          <a:off x="0" y="0"/>
          <a:ext cx="0" cy="0"/>
          <a:chOff x="0" y="0"/>
          <a:chExt cx="0" cy="0"/>
        </a:xfrm>
      </p:grpSpPr>
      <p:sp>
        <p:nvSpPr>
          <p:cNvPr id="1582" name="Google Shape;1582;gef2fd74182_0_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83" name="Google Shape;1583;gef2fd74182_0_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gef2fd74182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9" name="Shape 1589"/>
        <p:cNvGrpSpPr/>
        <p:nvPr/>
      </p:nvGrpSpPr>
      <p:grpSpPr>
        <a:xfrm>
          <a:off x="0" y="0"/>
          <a:ext cx="0" cy="0"/>
          <a:chOff x="0" y="0"/>
          <a:chExt cx="0" cy="0"/>
        </a:xfrm>
      </p:grpSpPr>
      <p:sp>
        <p:nvSpPr>
          <p:cNvPr id="1590" name="Google Shape;1590;gebcdc3d76c_0_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91" name="Google Shape;1591;gebcdc3d76c_0_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gebcdc3d76c_0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gebcdc3d76c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02" name="Google Shape;1602;gebcdc3d76c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gebcdc3d76c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gef42a92fea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11" name="Google Shape;1611;gef42a92fea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KEEL</a:t>
            </a:r>
            <a:r>
              <a:rPr lang="zh-CN"/>
              <a:t>來源</a:t>
            </a:r>
            <a:endParaRPr/>
          </a:p>
        </p:txBody>
      </p:sp>
      <p:sp>
        <p:nvSpPr>
          <p:cNvPr id="1612" name="Google Shape;1612;gef42a92fea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0" name="Shape 1620"/>
        <p:cNvGrpSpPr/>
        <p:nvPr/>
      </p:nvGrpSpPr>
      <p:grpSpPr>
        <a:xfrm>
          <a:off x="0" y="0"/>
          <a:ext cx="0" cy="0"/>
          <a:chOff x="0" y="0"/>
          <a:chExt cx="0" cy="0"/>
        </a:xfrm>
      </p:grpSpPr>
      <p:sp>
        <p:nvSpPr>
          <p:cNvPr id="1621" name="Google Shape;1621;gef42a92fea_0_1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22" name="Google Shape;1622;gef42a92fea_0_1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KEEL</a:t>
            </a:r>
            <a:r>
              <a:rPr lang="zh-CN"/>
              <a:t>操作畫面</a:t>
            </a:r>
            <a:endParaRPr/>
          </a:p>
        </p:txBody>
      </p:sp>
      <p:sp>
        <p:nvSpPr>
          <p:cNvPr id="1623" name="Google Shape;1623;gef42a92fea_0_18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9" name="Shape 1629"/>
        <p:cNvGrpSpPr/>
        <p:nvPr/>
      </p:nvGrpSpPr>
      <p:grpSpPr>
        <a:xfrm>
          <a:off x="0" y="0"/>
          <a:ext cx="0" cy="0"/>
          <a:chOff x="0" y="0"/>
          <a:chExt cx="0" cy="0"/>
        </a:xfrm>
      </p:grpSpPr>
      <p:sp>
        <p:nvSpPr>
          <p:cNvPr id="1630" name="Google Shape;1630;gef42a92fea_0_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31" name="Google Shape;1631;gef42a92fea_0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gef42a92fea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0" name="Shape 1640"/>
        <p:cNvGrpSpPr/>
        <p:nvPr/>
      </p:nvGrpSpPr>
      <p:grpSpPr>
        <a:xfrm>
          <a:off x="0" y="0"/>
          <a:ext cx="0" cy="0"/>
          <a:chOff x="0" y="0"/>
          <a:chExt cx="0" cy="0"/>
        </a:xfrm>
      </p:grpSpPr>
      <p:sp>
        <p:nvSpPr>
          <p:cNvPr id="1641" name="Google Shape;1641;gebcdc3d76c_0_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42" name="Google Shape;1642;gebcdc3d76c_0_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gebcdc3d76c_0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ef42a92fea_0_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ef42a92fea_0_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爲什麼是如此？</a:t>
            </a:r>
            <a:endParaRPr/>
          </a:p>
        </p:txBody>
      </p:sp>
      <p:sp>
        <p:nvSpPr>
          <p:cNvPr id="473" name="Google Shape;473;gef42a92fea_0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0" name="Shape 1650"/>
        <p:cNvGrpSpPr/>
        <p:nvPr/>
      </p:nvGrpSpPr>
      <p:grpSpPr>
        <a:xfrm>
          <a:off x="0" y="0"/>
          <a:ext cx="0" cy="0"/>
          <a:chOff x="0" y="0"/>
          <a:chExt cx="0" cy="0"/>
        </a:xfrm>
      </p:grpSpPr>
      <p:sp>
        <p:nvSpPr>
          <p:cNvPr id="1651" name="Google Shape;1651;gef2fd74182_0_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52" name="Google Shape;1652;gef2fd74182_0_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Cortana</a:t>
            </a:r>
            <a:endParaRPr/>
          </a:p>
        </p:txBody>
      </p:sp>
      <p:sp>
        <p:nvSpPr>
          <p:cNvPr id="1653" name="Google Shape;1653;gef2fd74182_0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1" name="Shape 1661"/>
        <p:cNvGrpSpPr/>
        <p:nvPr/>
      </p:nvGrpSpPr>
      <p:grpSpPr>
        <a:xfrm>
          <a:off x="0" y="0"/>
          <a:ext cx="0" cy="0"/>
          <a:chOff x="0" y="0"/>
          <a:chExt cx="0" cy="0"/>
        </a:xfrm>
      </p:grpSpPr>
      <p:sp>
        <p:nvSpPr>
          <p:cNvPr id="1662" name="Google Shape;1662;gef42a92fea_0_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63" name="Google Shape;1663;gef42a92fea_0_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gef42a92fea_0_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9" name="Shape 1669"/>
        <p:cNvGrpSpPr/>
        <p:nvPr/>
      </p:nvGrpSpPr>
      <p:grpSpPr>
        <a:xfrm>
          <a:off x="0" y="0"/>
          <a:ext cx="0" cy="0"/>
          <a:chOff x="0" y="0"/>
          <a:chExt cx="0" cy="0"/>
        </a:xfrm>
      </p:grpSpPr>
      <p:sp>
        <p:nvSpPr>
          <p:cNvPr id="1670" name="Google Shape;1670;gef42a92fea_0_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71" name="Google Shape;1671;gef42a92fea_0_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操作大綱</a:t>
            </a:r>
            <a:endParaRPr/>
          </a:p>
        </p:txBody>
      </p:sp>
      <p:sp>
        <p:nvSpPr>
          <p:cNvPr id="1672" name="Google Shape;1672;gef42a92fea_0_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7" name="Shape 1677"/>
        <p:cNvGrpSpPr/>
        <p:nvPr/>
      </p:nvGrpSpPr>
      <p:grpSpPr>
        <a:xfrm>
          <a:off x="0" y="0"/>
          <a:ext cx="0" cy="0"/>
          <a:chOff x="0" y="0"/>
          <a:chExt cx="0" cy="0"/>
        </a:xfrm>
      </p:grpSpPr>
      <p:sp>
        <p:nvSpPr>
          <p:cNvPr id="1678" name="Google Shape;1678;gef42a92fea_0_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79" name="Google Shape;1679;gef42a92fea_0_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資料集</a:t>
            </a:r>
            <a:endParaRPr/>
          </a:p>
        </p:txBody>
      </p:sp>
      <p:sp>
        <p:nvSpPr>
          <p:cNvPr id="1680" name="Google Shape;1680;gef42a92fea_0_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gef42a92fea_0_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89" name="Google Shape;1689;gef42a92fea_0_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設定畫面</a:t>
            </a:r>
            <a:endParaRPr/>
          </a:p>
        </p:txBody>
      </p:sp>
      <p:sp>
        <p:nvSpPr>
          <p:cNvPr id="1690" name="Google Shape;1690;gef42a92fea_0_6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7" name="Shape 1697"/>
        <p:cNvGrpSpPr/>
        <p:nvPr/>
      </p:nvGrpSpPr>
      <p:grpSpPr>
        <a:xfrm>
          <a:off x="0" y="0"/>
          <a:ext cx="0" cy="0"/>
          <a:chOff x="0" y="0"/>
          <a:chExt cx="0" cy="0"/>
        </a:xfrm>
      </p:grpSpPr>
      <p:sp>
        <p:nvSpPr>
          <p:cNvPr id="1698" name="Google Shape;1698;gebcdc3d819_3_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99" name="Google Shape;1699;gebcdc3d819_3_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設定畫面</a:t>
            </a:r>
            <a:endParaRPr/>
          </a:p>
        </p:txBody>
      </p:sp>
      <p:sp>
        <p:nvSpPr>
          <p:cNvPr id="1700" name="Google Shape;1700;gebcdc3d819_3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1" name="Shape 1711"/>
        <p:cNvGrpSpPr/>
        <p:nvPr/>
      </p:nvGrpSpPr>
      <p:grpSpPr>
        <a:xfrm>
          <a:off x="0" y="0"/>
          <a:ext cx="0" cy="0"/>
          <a:chOff x="0" y="0"/>
          <a:chExt cx="0" cy="0"/>
        </a:xfrm>
      </p:grpSpPr>
      <p:sp>
        <p:nvSpPr>
          <p:cNvPr id="1712" name="Google Shape;1712;gef42a92fea_0_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13" name="Google Shape;1713;gef42a92fea_0_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結果畫面</a:t>
            </a:r>
            <a:endParaRPr/>
          </a:p>
        </p:txBody>
      </p:sp>
      <p:sp>
        <p:nvSpPr>
          <p:cNvPr id="1714" name="Google Shape;1714;gef42a92fea_0_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5" name="Shape 1725"/>
        <p:cNvGrpSpPr/>
        <p:nvPr/>
      </p:nvGrpSpPr>
      <p:grpSpPr>
        <a:xfrm>
          <a:off x="0" y="0"/>
          <a:ext cx="0" cy="0"/>
          <a:chOff x="0" y="0"/>
          <a:chExt cx="0" cy="0"/>
        </a:xfrm>
      </p:grpSpPr>
      <p:sp>
        <p:nvSpPr>
          <p:cNvPr id="1726" name="Google Shape;1726;gef42a92fea_0_1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27" name="Google Shape;1727;gef42a92fea_0_1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CN">
                <a:solidFill>
                  <a:schemeClr val="dk1"/>
                </a:solidFill>
              </a:rPr>
              <a:t>更準確的結果vs更多的人數：人數比較多的時候</a:t>
            </a:r>
            <a:endParaRPr>
              <a:solidFill>
                <a:schemeClr val="dk1"/>
              </a:solidFill>
            </a:endParaRPr>
          </a:p>
          <a:p>
            <a:pPr indent="0" lvl="0" marL="0" rtl="0" algn="l">
              <a:spcBef>
                <a:spcPts val="0"/>
              </a:spcBef>
              <a:spcAft>
                <a:spcPts val="0"/>
              </a:spcAft>
              <a:buNone/>
            </a:pPr>
            <a:r>
              <a:t/>
            </a:r>
            <a:endParaRPr/>
          </a:p>
        </p:txBody>
      </p:sp>
      <p:sp>
        <p:nvSpPr>
          <p:cNvPr id="1728" name="Google Shape;1728;gef42a92fea_0_1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9" name="Shape 1739"/>
        <p:cNvGrpSpPr/>
        <p:nvPr/>
      </p:nvGrpSpPr>
      <p:grpSpPr>
        <a:xfrm>
          <a:off x="0" y="0"/>
          <a:ext cx="0" cy="0"/>
          <a:chOff x="0" y="0"/>
          <a:chExt cx="0" cy="0"/>
        </a:xfrm>
      </p:grpSpPr>
      <p:sp>
        <p:nvSpPr>
          <p:cNvPr id="1740" name="Google Shape;1740;gef42a92fea_0_1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41" name="Google Shape;1741;gef42a92fea_0_1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更</a:t>
            </a:r>
            <a:r>
              <a:rPr lang="zh-CN"/>
              <a:t>準確</a:t>
            </a:r>
            <a:r>
              <a:rPr lang="zh-CN"/>
              <a:t>的結果vs更多的人數：</a:t>
            </a:r>
            <a:r>
              <a:rPr lang="zh-CN"/>
              <a:t>結果比較準確的時候</a:t>
            </a:r>
            <a:endParaRPr/>
          </a:p>
        </p:txBody>
      </p:sp>
      <p:sp>
        <p:nvSpPr>
          <p:cNvPr id="1742" name="Google Shape;1742;gef42a92fea_0_1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9" name="Shape 1749"/>
        <p:cNvGrpSpPr/>
        <p:nvPr/>
      </p:nvGrpSpPr>
      <p:grpSpPr>
        <a:xfrm>
          <a:off x="0" y="0"/>
          <a:ext cx="0" cy="0"/>
          <a:chOff x="0" y="0"/>
          <a:chExt cx="0" cy="0"/>
        </a:xfrm>
      </p:grpSpPr>
      <p:sp>
        <p:nvSpPr>
          <p:cNvPr id="1750" name="Google Shape;1750;gef42a92fea_0_1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51" name="Google Shape;1751;gef42a92fea_0_1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操作大綱：更多的條件</a:t>
            </a:r>
            <a:endParaRPr/>
          </a:p>
        </p:txBody>
      </p:sp>
      <p:sp>
        <p:nvSpPr>
          <p:cNvPr id="1752" name="Google Shape;1752;gef42a92fea_0_1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ebcdc3d819_1_4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ebcdc3d819_1_4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ebcdc3d819_1_4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9" name="Shape 1759"/>
        <p:cNvGrpSpPr/>
        <p:nvPr/>
      </p:nvGrpSpPr>
      <p:grpSpPr>
        <a:xfrm>
          <a:off x="0" y="0"/>
          <a:ext cx="0" cy="0"/>
          <a:chOff x="0" y="0"/>
          <a:chExt cx="0" cy="0"/>
        </a:xfrm>
      </p:grpSpPr>
      <p:sp>
        <p:nvSpPr>
          <p:cNvPr id="1760" name="Google Shape;1760;gebcdc3d819_3_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61" name="Google Shape;1761;gebcdc3d819_3_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操作大綱：更多的條件</a:t>
            </a:r>
            <a:endParaRPr/>
          </a:p>
        </p:txBody>
      </p:sp>
      <p:sp>
        <p:nvSpPr>
          <p:cNvPr id="1762" name="Google Shape;1762;gebcdc3d819_3_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1" name="Shape 1771"/>
        <p:cNvGrpSpPr/>
        <p:nvPr/>
      </p:nvGrpSpPr>
      <p:grpSpPr>
        <a:xfrm>
          <a:off x="0" y="0"/>
          <a:ext cx="0" cy="0"/>
          <a:chOff x="0" y="0"/>
          <a:chExt cx="0" cy="0"/>
        </a:xfrm>
      </p:grpSpPr>
      <p:sp>
        <p:nvSpPr>
          <p:cNvPr id="1772" name="Google Shape;1772;gebcdc3d819_3_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73" name="Google Shape;1773;gebcdc3d819_3_8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操作大綱：更多的條件</a:t>
            </a:r>
            <a:endParaRPr/>
          </a:p>
        </p:txBody>
      </p:sp>
      <p:sp>
        <p:nvSpPr>
          <p:cNvPr id="1774" name="Google Shape;1774;gebcdc3d819_3_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3" name="Shape 1783"/>
        <p:cNvGrpSpPr/>
        <p:nvPr/>
      </p:nvGrpSpPr>
      <p:grpSpPr>
        <a:xfrm>
          <a:off x="0" y="0"/>
          <a:ext cx="0" cy="0"/>
          <a:chOff x="0" y="0"/>
          <a:chExt cx="0" cy="0"/>
        </a:xfrm>
      </p:grpSpPr>
      <p:sp>
        <p:nvSpPr>
          <p:cNvPr id="1784" name="Google Shape;1784;gef42a92fea_0_1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85" name="Google Shape;1785;gef42a92fea_0_1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結果畫面</a:t>
            </a:r>
            <a:endParaRPr/>
          </a:p>
        </p:txBody>
      </p:sp>
      <p:sp>
        <p:nvSpPr>
          <p:cNvPr id="1786" name="Google Shape;1786;gef42a92fea_0_1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6" name="Shape 1796"/>
        <p:cNvGrpSpPr/>
        <p:nvPr/>
      </p:nvGrpSpPr>
      <p:grpSpPr>
        <a:xfrm>
          <a:off x="0" y="0"/>
          <a:ext cx="0" cy="0"/>
          <a:chOff x="0" y="0"/>
          <a:chExt cx="0" cy="0"/>
        </a:xfrm>
      </p:grpSpPr>
      <p:sp>
        <p:nvSpPr>
          <p:cNvPr id="1797" name="Google Shape;1797;gebcdc3d819_3_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98" name="Google Shape;1798;gebcdc3d819_3_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gebcdc3d819_3_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6" name="Shape 1806"/>
        <p:cNvGrpSpPr/>
        <p:nvPr/>
      </p:nvGrpSpPr>
      <p:grpSpPr>
        <a:xfrm>
          <a:off x="0" y="0"/>
          <a:ext cx="0" cy="0"/>
          <a:chOff x="0" y="0"/>
          <a:chExt cx="0" cy="0"/>
        </a:xfrm>
      </p:grpSpPr>
      <p:sp>
        <p:nvSpPr>
          <p:cNvPr id="1807" name="Google Shape;1807;gebcdc3d819_3_9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08" name="Google Shape;1808;gebcdc3d819_3_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gebcdc3d819_3_9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9" name="Shape 1819"/>
        <p:cNvGrpSpPr/>
        <p:nvPr/>
      </p:nvGrpSpPr>
      <p:grpSpPr>
        <a:xfrm>
          <a:off x="0" y="0"/>
          <a:ext cx="0" cy="0"/>
          <a:chOff x="0" y="0"/>
          <a:chExt cx="0" cy="0"/>
        </a:xfrm>
      </p:grpSpPr>
      <p:sp>
        <p:nvSpPr>
          <p:cNvPr id="1820" name="Google Shape;1820;gebcdc3d819_3_1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21" name="Google Shape;1821;gebcdc3d819_3_1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gebcdc3d819_3_10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1" name="Shape 1831"/>
        <p:cNvGrpSpPr/>
        <p:nvPr/>
      </p:nvGrpSpPr>
      <p:grpSpPr>
        <a:xfrm>
          <a:off x="0" y="0"/>
          <a:ext cx="0" cy="0"/>
          <a:chOff x="0" y="0"/>
          <a:chExt cx="0" cy="0"/>
        </a:xfrm>
      </p:grpSpPr>
      <p:sp>
        <p:nvSpPr>
          <p:cNvPr id="1832" name="Google Shape;1832;gef5642ecad_1_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33" name="Google Shape;1833;gef5642ecad_1_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gef5642ecad_1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9" name="Shape 1839"/>
        <p:cNvGrpSpPr/>
        <p:nvPr/>
      </p:nvGrpSpPr>
      <p:grpSpPr>
        <a:xfrm>
          <a:off x="0" y="0"/>
          <a:ext cx="0" cy="0"/>
          <a:chOff x="0" y="0"/>
          <a:chExt cx="0" cy="0"/>
        </a:xfrm>
      </p:grpSpPr>
      <p:sp>
        <p:nvSpPr>
          <p:cNvPr id="1840" name="Google Shape;1840;gebcdc3d819_3_1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41" name="Google Shape;1841;gebcdc3d819_3_1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gebcdc3d819_3_1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4" name="Shape 1854"/>
        <p:cNvGrpSpPr/>
        <p:nvPr/>
      </p:nvGrpSpPr>
      <p:grpSpPr>
        <a:xfrm>
          <a:off x="0" y="0"/>
          <a:ext cx="0" cy="0"/>
          <a:chOff x="0" y="0"/>
          <a:chExt cx="0" cy="0"/>
        </a:xfrm>
      </p:grpSpPr>
      <p:sp>
        <p:nvSpPr>
          <p:cNvPr id="1855" name="Google Shape;1855;gebcdc3d819_3_1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56" name="Google Shape;1856;gebcdc3d819_3_1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gebcdc3d819_3_1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0" name="Shape 1870"/>
        <p:cNvGrpSpPr/>
        <p:nvPr/>
      </p:nvGrpSpPr>
      <p:grpSpPr>
        <a:xfrm>
          <a:off x="0" y="0"/>
          <a:ext cx="0" cy="0"/>
          <a:chOff x="0" y="0"/>
          <a:chExt cx="0" cy="0"/>
        </a:xfrm>
      </p:grpSpPr>
      <p:sp>
        <p:nvSpPr>
          <p:cNvPr id="1871" name="Google Shape;1871;gef5642ecad_0_5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72" name="Google Shape;1872;gef5642ecad_0_5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(295/690)*((209/295)-(304/690))</a:t>
            </a:r>
            <a:endParaRPr/>
          </a:p>
        </p:txBody>
      </p:sp>
      <p:sp>
        <p:nvSpPr>
          <p:cNvPr id="1873" name="Google Shape;1873;gef5642ecad_0_5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ebcdc3d819_1_48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ebcdc3d819_1_4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ebcdc3d819_1_4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8" name="Shape 1888"/>
        <p:cNvGrpSpPr/>
        <p:nvPr/>
      </p:nvGrpSpPr>
      <p:grpSpPr>
        <a:xfrm>
          <a:off x="0" y="0"/>
          <a:ext cx="0" cy="0"/>
          <a:chOff x="0" y="0"/>
          <a:chExt cx="0" cy="0"/>
        </a:xfrm>
      </p:grpSpPr>
      <p:sp>
        <p:nvSpPr>
          <p:cNvPr id="1889" name="Google Shape;1889;gebcdc3d819_3_20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90" name="Google Shape;1890;gebcdc3d819_3_2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gebcdc3d819_3_20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6" name="Shape 1896"/>
        <p:cNvGrpSpPr/>
        <p:nvPr/>
      </p:nvGrpSpPr>
      <p:grpSpPr>
        <a:xfrm>
          <a:off x="0" y="0"/>
          <a:ext cx="0" cy="0"/>
          <a:chOff x="0" y="0"/>
          <a:chExt cx="0" cy="0"/>
        </a:xfrm>
      </p:grpSpPr>
      <p:sp>
        <p:nvSpPr>
          <p:cNvPr id="1897" name="Google Shape;1897;gef42a92fea_0_1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98" name="Google Shape;1898;gef42a92fea_0_1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結果畫面：更嚴格的結果vs人數：條件變多人數下降</a:t>
            </a:r>
            <a:endParaRPr/>
          </a:p>
        </p:txBody>
      </p:sp>
      <p:sp>
        <p:nvSpPr>
          <p:cNvPr id="1899" name="Google Shape;1899;gef42a92fea_0_1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8" name="Shape 1908"/>
        <p:cNvGrpSpPr/>
        <p:nvPr/>
      </p:nvGrpSpPr>
      <p:grpSpPr>
        <a:xfrm>
          <a:off x="0" y="0"/>
          <a:ext cx="0" cy="0"/>
          <a:chOff x="0" y="0"/>
          <a:chExt cx="0" cy="0"/>
        </a:xfrm>
      </p:grpSpPr>
      <p:sp>
        <p:nvSpPr>
          <p:cNvPr id="1909" name="Google Shape;1909;gef42a92fea_0_1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910" name="Google Shape;1910;gef42a92fea_0_1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操作大綱：同時看到正反兩面</a:t>
            </a:r>
            <a:endParaRPr/>
          </a:p>
        </p:txBody>
      </p:sp>
      <p:sp>
        <p:nvSpPr>
          <p:cNvPr id="1911" name="Google Shape;1911;gef42a92fea_0_1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8" name="Shape 1918"/>
        <p:cNvGrpSpPr/>
        <p:nvPr/>
      </p:nvGrpSpPr>
      <p:grpSpPr>
        <a:xfrm>
          <a:off x="0" y="0"/>
          <a:ext cx="0" cy="0"/>
          <a:chOff x="0" y="0"/>
          <a:chExt cx="0" cy="0"/>
        </a:xfrm>
      </p:grpSpPr>
      <p:sp>
        <p:nvSpPr>
          <p:cNvPr id="1919" name="Google Shape;1919;gebcdc3d819_3_2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920" name="Google Shape;1920;gebcdc3d819_3_2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操作大綱：同時看到正反兩面</a:t>
            </a:r>
            <a:endParaRPr/>
          </a:p>
        </p:txBody>
      </p:sp>
      <p:sp>
        <p:nvSpPr>
          <p:cNvPr id="1921" name="Google Shape;1921;gebcdc3d819_3_2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9" name="Shape 1929"/>
        <p:cNvGrpSpPr/>
        <p:nvPr/>
      </p:nvGrpSpPr>
      <p:grpSpPr>
        <a:xfrm>
          <a:off x="0" y="0"/>
          <a:ext cx="0" cy="0"/>
          <a:chOff x="0" y="0"/>
          <a:chExt cx="0" cy="0"/>
        </a:xfrm>
      </p:grpSpPr>
      <p:sp>
        <p:nvSpPr>
          <p:cNvPr id="1930" name="Google Shape;1930;gef5642ecad_1_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931" name="Google Shape;1931;gef5642ecad_1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操作大綱：同時看到正反兩面</a:t>
            </a:r>
            <a:endParaRPr/>
          </a:p>
        </p:txBody>
      </p:sp>
      <p:sp>
        <p:nvSpPr>
          <p:cNvPr id="1932" name="Google Shape;1932;gef5642ecad_1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2" name="Shape 1942"/>
        <p:cNvGrpSpPr/>
        <p:nvPr/>
      </p:nvGrpSpPr>
      <p:grpSpPr>
        <a:xfrm>
          <a:off x="0" y="0"/>
          <a:ext cx="0" cy="0"/>
          <a:chOff x="0" y="0"/>
          <a:chExt cx="0" cy="0"/>
        </a:xfrm>
      </p:grpSpPr>
      <p:sp>
        <p:nvSpPr>
          <p:cNvPr id="1943" name="Google Shape;1943;gef5642ecad_0_49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944" name="Google Shape;1944;gef5642ecad_0_4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gef5642ecad_0_49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2" name="Shape 1952"/>
        <p:cNvGrpSpPr/>
        <p:nvPr/>
      </p:nvGrpSpPr>
      <p:grpSpPr>
        <a:xfrm>
          <a:off x="0" y="0"/>
          <a:ext cx="0" cy="0"/>
          <a:chOff x="0" y="0"/>
          <a:chExt cx="0" cy="0"/>
        </a:xfrm>
      </p:grpSpPr>
      <p:sp>
        <p:nvSpPr>
          <p:cNvPr id="1953" name="Google Shape;1953;gef5642ecad_0_47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954" name="Google Shape;1954;gef5642ecad_0_4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gef5642ecad_0_47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1" name="Shape 1971"/>
        <p:cNvGrpSpPr/>
        <p:nvPr/>
      </p:nvGrpSpPr>
      <p:grpSpPr>
        <a:xfrm>
          <a:off x="0" y="0"/>
          <a:ext cx="0" cy="0"/>
          <a:chOff x="0" y="0"/>
          <a:chExt cx="0" cy="0"/>
        </a:xfrm>
      </p:grpSpPr>
      <p:sp>
        <p:nvSpPr>
          <p:cNvPr id="1972" name="Google Shape;1972;gebcdc3d819_3_2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973" name="Google Shape;1973;gebcdc3d819_3_2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gebcdc3d819_3_2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9" name="Shape 1979"/>
        <p:cNvGrpSpPr/>
        <p:nvPr/>
      </p:nvGrpSpPr>
      <p:grpSpPr>
        <a:xfrm>
          <a:off x="0" y="0"/>
          <a:ext cx="0" cy="0"/>
          <a:chOff x="0" y="0"/>
          <a:chExt cx="0" cy="0"/>
        </a:xfrm>
      </p:grpSpPr>
      <p:sp>
        <p:nvSpPr>
          <p:cNvPr id="1980" name="Google Shape;1980;gebcdc3d819_3_2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981" name="Google Shape;1981;gebcdc3d819_3_2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gebcdc3d819_3_2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0" name="Shape 2000"/>
        <p:cNvGrpSpPr/>
        <p:nvPr/>
      </p:nvGrpSpPr>
      <p:grpSpPr>
        <a:xfrm>
          <a:off x="0" y="0"/>
          <a:ext cx="0" cy="0"/>
          <a:chOff x="0" y="0"/>
          <a:chExt cx="0" cy="0"/>
        </a:xfrm>
      </p:grpSpPr>
      <p:sp>
        <p:nvSpPr>
          <p:cNvPr id="2001" name="Google Shape;2001;gebcdc3d819_3_2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002" name="Google Shape;2002;gebcdc3d819_3_2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gebcdc3d819_3_2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11.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png"/><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5.jpg"/><Relationship Id="rId4" Type="http://schemas.openxmlformats.org/officeDocument/2006/relationships/image" Target="../media/image14.png"/><Relationship Id="rId5"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5.jp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hyperlink" Target="http://blog.pulipuli.info/" TargetMode="External"/><Relationship Id="rId7" Type="http://schemas.openxmlformats.org/officeDocument/2006/relationships/image" Target="../media/image25.gi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23.png"/><Relationship Id="rId4"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27.jp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 Id="rId3" Type="http://schemas.openxmlformats.org/officeDocument/2006/relationships/image" Target="../media/image59.png"/><Relationship Id="rId4" Type="http://schemas.openxmlformats.org/officeDocument/2006/relationships/image" Target="../media/image6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30.png"/><Relationship Id="rId4" Type="http://schemas.openxmlformats.org/officeDocument/2006/relationships/image" Target="../media/image3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3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36.png"/><Relationship Id="rId4" Type="http://schemas.openxmlformats.org/officeDocument/2006/relationships/image" Target="../media/image3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36.png"/><Relationship Id="rId4" Type="http://schemas.openxmlformats.org/officeDocument/2006/relationships/image" Target="../media/image4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38.jpg"/><Relationship Id="rId4" Type="http://schemas.openxmlformats.org/officeDocument/2006/relationships/image" Target="../media/image37.png"/><Relationship Id="rId5" Type="http://schemas.openxmlformats.org/officeDocument/2006/relationships/image" Target="../media/image3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38.jpg"/><Relationship Id="rId4" Type="http://schemas.openxmlformats.org/officeDocument/2006/relationships/image" Target="../media/image37.png"/><Relationship Id="rId5" Type="http://schemas.openxmlformats.org/officeDocument/2006/relationships/image" Target="../media/image36.png"/><Relationship Id="rId6" Type="http://schemas.openxmlformats.org/officeDocument/2006/relationships/hyperlink" Target="http://blog.pulipuli.info/" TargetMode="External"/><Relationship Id="rId7" Type="http://schemas.openxmlformats.org/officeDocument/2006/relationships/image" Target="../media/image40.gi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2"/>
          <p:cNvSpPr txBox="1"/>
          <p:nvPr>
            <p:ph idx="1" type="subTitle"/>
          </p:nvPr>
        </p:nvSpPr>
        <p:spPr>
          <a:xfrm>
            <a:off x="1431750" y="4910000"/>
            <a:ext cx="4340700" cy="11007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16" name="Google Shape;16;p2"/>
          <p:cNvSpPr txBox="1"/>
          <p:nvPr>
            <p:ph type="ctrTitle"/>
          </p:nvPr>
        </p:nvSpPr>
        <p:spPr>
          <a:xfrm>
            <a:off x="599675" y="2895750"/>
            <a:ext cx="5469900" cy="533400"/>
          </a:xfrm>
          <a:prstGeom prst="rect">
            <a:avLst/>
          </a:prstGeom>
          <a:noFill/>
          <a:ln>
            <a:noFill/>
          </a:ln>
        </p:spPr>
        <p:txBody>
          <a:bodyPr anchorCtr="0" anchor="b" bIns="91425" lIns="91425" spcFirstLastPara="1" rIns="91425" wrap="square" tIns="91425">
            <a:noAutofit/>
          </a:bodyPr>
          <a:lstStyle>
            <a:lvl1pPr indent="-254000" lvl="0" marL="0" marR="0" rtl="0" algn="l">
              <a:spcBef>
                <a:spcPts val="0"/>
              </a:spcBef>
              <a:spcAft>
                <a:spcPts val="0"/>
              </a:spcAft>
              <a:buClr>
                <a:srgbClr val="000000"/>
              </a:buClr>
              <a:buSzPts val="4000"/>
              <a:buChar char="●"/>
              <a:defRPr>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pic>
        <p:nvPicPr>
          <p:cNvPr id="17" name="Google Shape;17;p2"/>
          <p:cNvPicPr preferRelativeResize="0"/>
          <p:nvPr/>
        </p:nvPicPr>
        <p:blipFill>
          <a:blip r:embed="rId3">
            <a:alphaModFix/>
          </a:blip>
          <a:stretch>
            <a:fillRect/>
          </a:stretch>
        </p:blipFill>
        <p:spPr>
          <a:xfrm>
            <a:off x="4372898" y="0"/>
            <a:ext cx="4771103" cy="6857999"/>
          </a:xfrm>
          <a:prstGeom prst="rect">
            <a:avLst/>
          </a:prstGeom>
          <a:noFill/>
          <a:ln>
            <a:noFill/>
          </a:ln>
        </p:spPr>
      </p:pic>
      <p:pic>
        <p:nvPicPr>
          <p:cNvPr id="18" name="Google Shape;18;p2"/>
          <p:cNvPicPr preferRelativeResize="0"/>
          <p:nvPr/>
        </p:nvPicPr>
        <p:blipFill>
          <a:blip r:embed="rId4">
            <a:alphaModFix/>
          </a:blip>
          <a:stretch>
            <a:fillRect/>
          </a:stretch>
        </p:blipFill>
        <p:spPr>
          <a:xfrm>
            <a:off x="4" y="0"/>
            <a:ext cx="302342" cy="6857999"/>
          </a:xfrm>
          <a:prstGeom prst="rect">
            <a:avLst/>
          </a:prstGeom>
          <a:noFill/>
          <a:ln>
            <a:noFill/>
          </a:ln>
        </p:spPr>
      </p:pic>
      <p:sp>
        <p:nvSpPr>
          <p:cNvPr id="19" name="Google Shape;19;p2"/>
          <p:cNvSpPr txBox="1"/>
          <p:nvPr>
            <p:ph idx="2" type="subTitle"/>
          </p:nvPr>
        </p:nvSpPr>
        <p:spPr>
          <a:xfrm>
            <a:off x="599675" y="1459125"/>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1">
  <p:cSld name="TWO_OBJECTS_1">
    <p:spTree>
      <p:nvGrpSpPr>
        <p:cNvPr id="69" name="Shape 69"/>
        <p:cNvGrpSpPr/>
        <p:nvPr/>
      </p:nvGrpSpPr>
      <p:grpSpPr>
        <a:xfrm>
          <a:off x="0" y="0"/>
          <a:ext cx="0" cy="0"/>
          <a:chOff x="0" y="0"/>
          <a:chExt cx="0" cy="0"/>
        </a:xfrm>
      </p:grpSpPr>
      <p:sp>
        <p:nvSpPr>
          <p:cNvPr id="70" name="Google Shape;70;p11"/>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71" name="Google Shape;71;p11"/>
          <p:cNvSpPr txBox="1"/>
          <p:nvPr>
            <p:ph idx="1" type="body"/>
          </p:nvPr>
        </p:nvSpPr>
        <p:spPr>
          <a:xfrm>
            <a:off x="533400" y="1791150"/>
            <a:ext cx="8134200" cy="22914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72" name="Google Shape;72;p11"/>
          <p:cNvSpPr txBox="1"/>
          <p:nvPr>
            <p:ph idx="2" type="body"/>
          </p:nvPr>
        </p:nvSpPr>
        <p:spPr>
          <a:xfrm>
            <a:off x="476250" y="4211550"/>
            <a:ext cx="8248500" cy="22914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73" name="Google Shape;73;p1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74" name="Google Shape;74;p11"/>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1">
  <p:cSld name="1_章節標題_2_1">
    <p:bg>
      <p:bgPr>
        <a:solidFill>
          <a:srgbClr val="FFFFFF"/>
        </a:solidFill>
      </p:bgPr>
    </p:bg>
    <p:spTree>
      <p:nvGrpSpPr>
        <p:cNvPr id="75" name="Shape 75"/>
        <p:cNvGrpSpPr/>
        <p:nvPr/>
      </p:nvGrpSpPr>
      <p:grpSpPr>
        <a:xfrm>
          <a:off x="0" y="0"/>
          <a:ext cx="0" cy="0"/>
          <a:chOff x="0" y="0"/>
          <a:chExt cx="0" cy="0"/>
        </a:xfrm>
      </p:grpSpPr>
      <p:grpSp>
        <p:nvGrpSpPr>
          <p:cNvPr id="76" name="Google Shape;76;p12"/>
          <p:cNvGrpSpPr/>
          <p:nvPr/>
        </p:nvGrpSpPr>
        <p:grpSpPr>
          <a:xfrm>
            <a:off x="0" y="0"/>
            <a:ext cx="5252826" cy="6857999"/>
            <a:chOff x="2426150" y="0"/>
            <a:chExt cx="5252826" cy="6857999"/>
          </a:xfrm>
        </p:grpSpPr>
        <p:pic>
          <p:nvPicPr>
            <p:cNvPr id="77" name="Google Shape;77;p12"/>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78" name="Google Shape;78;p12"/>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pic>
        <p:nvPicPr>
          <p:cNvPr id="79" name="Google Shape;79;p12"/>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sp>
        <p:nvSpPr>
          <p:cNvPr id="80" name="Google Shape;80;p12"/>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81" name="Google Shape;81;p12"/>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82" name="Google Shape;82;p1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pic>
        <p:nvPicPr>
          <p:cNvPr descr="[Slide] 實作 Practice slide" id="83" name="Google Shape;83;p12"/>
          <p:cNvPicPr preferRelativeResize="0"/>
          <p:nvPr/>
        </p:nvPicPr>
        <p:blipFill>
          <a:blip r:embed="rId4">
            <a:alphaModFix/>
          </a:blip>
          <a:stretch>
            <a:fillRect/>
          </a:stretch>
        </p:blipFill>
        <p:spPr>
          <a:xfrm flipH="1">
            <a:off x="211" y="3313551"/>
            <a:ext cx="3094027" cy="293932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p:cSld name="1_章節標題_2">
    <p:bg>
      <p:bgPr>
        <a:solidFill>
          <a:srgbClr val="FFFFFF"/>
        </a:solidFill>
      </p:bgPr>
    </p:bg>
    <p:spTree>
      <p:nvGrpSpPr>
        <p:cNvPr id="84" name="Shape 84"/>
        <p:cNvGrpSpPr/>
        <p:nvPr/>
      </p:nvGrpSpPr>
      <p:grpSpPr>
        <a:xfrm>
          <a:off x="0" y="0"/>
          <a:ext cx="0" cy="0"/>
          <a:chOff x="0" y="0"/>
          <a:chExt cx="0" cy="0"/>
        </a:xfrm>
      </p:grpSpPr>
      <p:grpSp>
        <p:nvGrpSpPr>
          <p:cNvPr id="85" name="Google Shape;85;p13"/>
          <p:cNvGrpSpPr/>
          <p:nvPr/>
        </p:nvGrpSpPr>
        <p:grpSpPr>
          <a:xfrm>
            <a:off x="0" y="0"/>
            <a:ext cx="5252826" cy="6857999"/>
            <a:chOff x="2426150" y="0"/>
            <a:chExt cx="5252826" cy="6857999"/>
          </a:xfrm>
        </p:grpSpPr>
        <p:pic>
          <p:nvPicPr>
            <p:cNvPr id="86" name="Google Shape;86;p13"/>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87" name="Google Shape;87;p13"/>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sp>
        <p:nvSpPr>
          <p:cNvPr id="88" name="Google Shape;88;p13"/>
          <p:cNvSpPr/>
          <p:nvPr/>
        </p:nvSpPr>
        <p:spPr>
          <a:xfrm>
            <a:off x="560550" y="2128350"/>
            <a:ext cx="1786800" cy="821100"/>
          </a:xfrm>
          <a:prstGeom prst="wedgeRoundRectCallout">
            <a:avLst>
              <a:gd fmla="val -8849" name="adj1"/>
              <a:gd fmla="val 74442" name="adj2"/>
              <a:gd fmla="val 0" name="adj3"/>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 name="Google Shape;89;p13"/>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pic>
        <p:nvPicPr>
          <p:cNvPr descr="slide programming coding code type" id="90" name="Google Shape;90;p13"/>
          <p:cNvPicPr preferRelativeResize="0"/>
          <p:nvPr/>
        </p:nvPicPr>
        <p:blipFill>
          <a:blip r:embed="rId4">
            <a:alphaModFix/>
          </a:blip>
          <a:stretch>
            <a:fillRect/>
          </a:stretch>
        </p:blipFill>
        <p:spPr>
          <a:xfrm rot="1800014">
            <a:off x="-163091" y="3580716"/>
            <a:ext cx="2854559" cy="3191338"/>
          </a:xfrm>
          <a:prstGeom prst="rect">
            <a:avLst/>
          </a:prstGeom>
          <a:noFill/>
          <a:ln>
            <a:noFill/>
          </a:ln>
        </p:spPr>
      </p:pic>
      <p:sp>
        <p:nvSpPr>
          <p:cNvPr id="91" name="Google Shape;91;p13"/>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92" name="Google Shape;92;p13"/>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93" name="Google Shape;93;p13"/>
          <p:cNvSpPr txBox="1"/>
          <p:nvPr>
            <p:ph idx="2" type="title"/>
          </p:nvPr>
        </p:nvSpPr>
        <p:spPr>
          <a:xfrm>
            <a:off x="595650" y="2210400"/>
            <a:ext cx="1716600" cy="657000"/>
          </a:xfrm>
          <a:prstGeom prst="rect">
            <a:avLst/>
          </a:prstGeom>
        </p:spPr>
        <p:txBody>
          <a:bodyPr anchorCtr="0" anchor="ctr" bIns="91425" lIns="91425" spcFirstLastPara="1" rIns="91425" wrap="square" tIns="91425">
            <a:noAutofit/>
          </a:bodyPr>
          <a:lstStyle>
            <a:lvl1pPr lvl="0">
              <a:spcBef>
                <a:spcPts val="0"/>
              </a:spcBef>
              <a:spcAft>
                <a:spcPts val="0"/>
              </a:spcAft>
              <a:buNone/>
              <a:defRPr sz="2800">
                <a:solidFill>
                  <a:srgbClr val="FFFFFF"/>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94" name="Google Shape;94;p13"/>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p:cSld name="1_章節標題">
    <p:bg>
      <p:bgPr>
        <a:solidFill>
          <a:srgbClr val="FFFFFF"/>
        </a:solidFill>
      </p:bgPr>
    </p:bg>
    <p:spTree>
      <p:nvGrpSpPr>
        <p:cNvPr id="95"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0800000">
            <a:off x="-2" y="0"/>
            <a:ext cx="4771103" cy="6857999"/>
          </a:xfrm>
          <a:prstGeom prst="rect">
            <a:avLst/>
          </a:prstGeom>
          <a:noFill/>
          <a:ln>
            <a:noFill/>
          </a:ln>
        </p:spPr>
      </p:pic>
      <p:pic>
        <p:nvPicPr>
          <p:cNvPr id="97" name="Google Shape;97;p14"/>
          <p:cNvPicPr preferRelativeResize="0"/>
          <p:nvPr/>
        </p:nvPicPr>
        <p:blipFill rotWithShape="1">
          <a:blip r:embed="rId3">
            <a:alphaModFix/>
          </a:blip>
          <a:srcRect b="10230" l="0" r="5238" t="0"/>
          <a:stretch/>
        </p:blipFill>
        <p:spPr>
          <a:xfrm>
            <a:off x="5796136" y="4293096"/>
            <a:ext cx="3347864" cy="2558339"/>
          </a:xfrm>
          <a:prstGeom prst="rect">
            <a:avLst/>
          </a:prstGeom>
          <a:noFill/>
          <a:ln>
            <a:noFill/>
          </a:ln>
        </p:spPr>
      </p:pic>
      <p:sp>
        <p:nvSpPr>
          <p:cNvPr id="98" name="Google Shape;98;p14"/>
          <p:cNvSpPr txBox="1"/>
          <p:nvPr>
            <p:ph type="title"/>
          </p:nvPr>
        </p:nvSpPr>
        <p:spPr>
          <a:xfrm>
            <a:off x="3379396" y="1709750"/>
            <a:ext cx="5131200" cy="14826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pic>
        <p:nvPicPr>
          <p:cNvPr id="99" name="Google Shape;99;p14"/>
          <p:cNvPicPr preferRelativeResize="0"/>
          <p:nvPr/>
        </p:nvPicPr>
        <p:blipFill rotWithShape="1">
          <a:blip r:embed="rId4">
            <a:alphaModFix/>
          </a:blip>
          <a:srcRect b="0" l="0" r="0" t="59028"/>
          <a:stretch/>
        </p:blipFill>
        <p:spPr>
          <a:xfrm>
            <a:off x="1237539" y="4680205"/>
            <a:ext cx="5131280" cy="764510"/>
          </a:xfrm>
          <a:prstGeom prst="rect">
            <a:avLst/>
          </a:prstGeom>
          <a:noFill/>
          <a:ln>
            <a:noFill/>
          </a:ln>
        </p:spPr>
      </p:pic>
      <p:pic>
        <p:nvPicPr>
          <p:cNvPr id="100" name="Google Shape;100;p14"/>
          <p:cNvPicPr preferRelativeResize="0"/>
          <p:nvPr/>
        </p:nvPicPr>
        <p:blipFill rotWithShape="1">
          <a:blip r:embed="rId4">
            <a:alphaModFix/>
          </a:blip>
          <a:srcRect b="53230" l="0" r="0" t="0"/>
          <a:stretch/>
        </p:blipFill>
        <p:spPr>
          <a:xfrm>
            <a:off x="2843281" y="4004555"/>
            <a:ext cx="5131200" cy="872700"/>
          </a:xfrm>
          <a:prstGeom prst="rect">
            <a:avLst/>
          </a:prstGeom>
          <a:noFill/>
          <a:ln>
            <a:noFill/>
          </a:ln>
        </p:spPr>
      </p:pic>
      <p:pic>
        <p:nvPicPr>
          <p:cNvPr id="101" name="Google Shape;101;p14"/>
          <p:cNvPicPr preferRelativeResize="0"/>
          <p:nvPr/>
        </p:nvPicPr>
        <p:blipFill>
          <a:blip r:embed="rId5">
            <a:alphaModFix/>
          </a:blip>
          <a:stretch>
            <a:fillRect/>
          </a:stretch>
        </p:blipFill>
        <p:spPr>
          <a:xfrm>
            <a:off x="8841654" y="0"/>
            <a:ext cx="302342" cy="68579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1">
  <p:cSld name="1_章節標題_1">
    <p:bg>
      <p:bgPr>
        <a:solidFill>
          <a:srgbClr val="FFFFFF"/>
        </a:solidFill>
      </p:bgPr>
    </p:bg>
    <p:spTree>
      <p:nvGrpSpPr>
        <p:cNvPr id="102" name="Shape 102"/>
        <p:cNvGrpSpPr/>
        <p:nvPr/>
      </p:nvGrpSpPr>
      <p:grpSpPr>
        <a:xfrm>
          <a:off x="0" y="0"/>
          <a:ext cx="0" cy="0"/>
          <a:chOff x="0" y="0"/>
          <a:chExt cx="0" cy="0"/>
        </a:xfrm>
      </p:grpSpPr>
      <p:pic>
        <p:nvPicPr>
          <p:cNvPr id="103" name="Google Shape;103;p15"/>
          <p:cNvPicPr preferRelativeResize="0"/>
          <p:nvPr/>
        </p:nvPicPr>
        <p:blipFill>
          <a:blip r:embed="rId2">
            <a:alphaModFix/>
          </a:blip>
          <a:stretch>
            <a:fillRect/>
          </a:stretch>
        </p:blipFill>
        <p:spPr>
          <a:xfrm rot="10800000">
            <a:off x="-2" y="0"/>
            <a:ext cx="4771103" cy="6857999"/>
          </a:xfrm>
          <a:prstGeom prst="rect">
            <a:avLst/>
          </a:prstGeom>
          <a:noFill/>
          <a:ln>
            <a:noFill/>
          </a:ln>
        </p:spPr>
      </p:pic>
      <p:pic>
        <p:nvPicPr>
          <p:cNvPr id="104" name="Google Shape;104;p15"/>
          <p:cNvPicPr preferRelativeResize="0"/>
          <p:nvPr/>
        </p:nvPicPr>
        <p:blipFill rotWithShape="1">
          <a:blip r:embed="rId3">
            <a:alphaModFix/>
          </a:blip>
          <a:srcRect b="10233" l="0" r="5240" t="0"/>
          <a:stretch/>
        </p:blipFill>
        <p:spPr>
          <a:xfrm>
            <a:off x="5796136" y="4293096"/>
            <a:ext cx="3348000" cy="2558400"/>
          </a:xfrm>
          <a:prstGeom prst="rect">
            <a:avLst/>
          </a:prstGeom>
          <a:noFill/>
          <a:ln>
            <a:noFill/>
          </a:ln>
        </p:spPr>
      </p:pic>
      <p:sp>
        <p:nvSpPr>
          <p:cNvPr id="105" name="Google Shape;105;p15"/>
          <p:cNvSpPr txBox="1"/>
          <p:nvPr>
            <p:ph type="title"/>
          </p:nvPr>
        </p:nvSpPr>
        <p:spPr>
          <a:xfrm>
            <a:off x="3379400" y="2492750"/>
            <a:ext cx="5131200" cy="6996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pic>
        <p:nvPicPr>
          <p:cNvPr id="106" name="Google Shape;106;p15"/>
          <p:cNvPicPr preferRelativeResize="0"/>
          <p:nvPr/>
        </p:nvPicPr>
        <p:blipFill rotWithShape="1">
          <a:blip r:embed="rId4">
            <a:alphaModFix/>
          </a:blip>
          <a:srcRect b="0" l="0" r="0" t="59028"/>
          <a:stretch/>
        </p:blipFill>
        <p:spPr>
          <a:xfrm>
            <a:off x="1237539" y="4680205"/>
            <a:ext cx="5131200" cy="764400"/>
          </a:xfrm>
          <a:prstGeom prst="rect">
            <a:avLst/>
          </a:prstGeom>
          <a:noFill/>
          <a:ln>
            <a:noFill/>
          </a:ln>
        </p:spPr>
      </p:pic>
      <p:pic>
        <p:nvPicPr>
          <p:cNvPr id="107" name="Google Shape;107;p15"/>
          <p:cNvPicPr preferRelativeResize="0"/>
          <p:nvPr/>
        </p:nvPicPr>
        <p:blipFill rotWithShape="1">
          <a:blip r:embed="rId4">
            <a:alphaModFix/>
          </a:blip>
          <a:srcRect b="53229" l="0" r="0" t="0"/>
          <a:stretch/>
        </p:blipFill>
        <p:spPr>
          <a:xfrm>
            <a:off x="2843281" y="4004555"/>
            <a:ext cx="5131200" cy="872700"/>
          </a:xfrm>
          <a:prstGeom prst="rect">
            <a:avLst/>
          </a:prstGeom>
          <a:noFill/>
          <a:ln>
            <a:noFill/>
          </a:ln>
        </p:spPr>
      </p:pic>
      <p:pic>
        <p:nvPicPr>
          <p:cNvPr id="108" name="Google Shape;108;p15"/>
          <p:cNvPicPr preferRelativeResize="0"/>
          <p:nvPr/>
        </p:nvPicPr>
        <p:blipFill>
          <a:blip r:embed="rId5">
            <a:alphaModFix/>
          </a:blip>
          <a:stretch>
            <a:fillRect/>
          </a:stretch>
        </p:blipFill>
        <p:spPr>
          <a:xfrm>
            <a:off x="8841654" y="0"/>
            <a:ext cx="302342" cy="6857999"/>
          </a:xfrm>
          <a:prstGeom prst="rect">
            <a:avLst/>
          </a:prstGeom>
          <a:noFill/>
          <a:ln>
            <a:noFill/>
          </a:ln>
        </p:spPr>
      </p:pic>
      <p:sp>
        <p:nvSpPr>
          <p:cNvPr id="109" name="Google Shape;109;p15"/>
          <p:cNvSpPr txBox="1"/>
          <p:nvPr/>
        </p:nvSpPr>
        <p:spPr>
          <a:xfrm>
            <a:off x="2391100" y="1625600"/>
            <a:ext cx="5071200" cy="764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zh-CN" sz="2400">
                <a:solidFill>
                  <a:schemeClr val="dk1"/>
                </a:solidFill>
                <a:latin typeface="Calibri"/>
                <a:ea typeface="Calibri"/>
                <a:cs typeface="Calibri"/>
                <a:sym typeface="Calibri"/>
              </a:rPr>
              <a:t>BLOG: 布丁布丁吃什麼？</a:t>
            </a:r>
            <a:br>
              <a:rPr lang="zh-CN" sz="3200">
                <a:solidFill>
                  <a:schemeClr val="dk1"/>
                </a:solidFill>
                <a:latin typeface="Calibri"/>
                <a:ea typeface="Calibri"/>
                <a:cs typeface="Calibri"/>
                <a:sym typeface="Calibri"/>
              </a:rPr>
            </a:br>
            <a:r>
              <a:rPr lang="zh-CN" sz="3200" u="sng">
                <a:solidFill>
                  <a:schemeClr val="hlink"/>
                </a:solidFill>
                <a:latin typeface="Calibri"/>
                <a:ea typeface="Calibri"/>
                <a:cs typeface="Calibri"/>
                <a:sym typeface="Calibri"/>
                <a:hlinkClick r:id="rId6"/>
              </a:rPr>
              <a:t>http://blog.pulipuli.info/</a:t>
            </a:r>
            <a:endParaRPr sz="3200">
              <a:solidFill>
                <a:schemeClr val="dk1"/>
              </a:solidFill>
              <a:latin typeface="Calibri"/>
              <a:ea typeface="Calibri"/>
              <a:cs typeface="Calibri"/>
              <a:sym typeface="Calibri"/>
            </a:endParaRPr>
          </a:p>
        </p:txBody>
      </p:sp>
      <p:pic>
        <p:nvPicPr>
          <p:cNvPr id="110" name="Google Shape;110;p15"/>
          <p:cNvPicPr preferRelativeResize="0"/>
          <p:nvPr/>
        </p:nvPicPr>
        <p:blipFill rotWithShape="1">
          <a:blip r:embed="rId7">
            <a:alphaModFix/>
          </a:blip>
          <a:srcRect b="0" l="0" r="0" t="0"/>
          <a:stretch/>
        </p:blipFill>
        <p:spPr>
          <a:xfrm>
            <a:off x="7462312" y="1522841"/>
            <a:ext cx="969900" cy="9699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11" name="Shape 111"/>
        <p:cNvGrpSpPr/>
        <p:nvPr/>
      </p:nvGrpSpPr>
      <p:grpSpPr>
        <a:xfrm>
          <a:off x="0" y="0"/>
          <a:ext cx="0" cy="0"/>
          <a:chOff x="0" y="0"/>
          <a:chExt cx="0" cy="0"/>
        </a:xfrm>
      </p:grpSpPr>
      <p:sp>
        <p:nvSpPr>
          <p:cNvPr id="112" name="Google Shape;112;p16"/>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pic>
        <p:nvPicPr>
          <p:cNvPr id="113" name="Google Shape;113;p16"/>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114" name="Google Shape;114;p16"/>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115" name="Google Shape;115;p16"/>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2">
  <p:cSld name="BLANK_2">
    <p:spTree>
      <p:nvGrpSpPr>
        <p:cNvPr id="116" name="Shape 116"/>
        <p:cNvGrpSpPr/>
        <p:nvPr/>
      </p:nvGrpSpPr>
      <p:grpSpPr>
        <a:xfrm>
          <a:off x="0" y="0"/>
          <a:ext cx="0" cy="0"/>
          <a:chOff x="0" y="0"/>
          <a:chExt cx="0" cy="0"/>
        </a:xfrm>
      </p:grpSpPr>
      <p:sp>
        <p:nvSpPr>
          <p:cNvPr id="117" name="Google Shape;117;p17"/>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pic>
        <p:nvPicPr>
          <p:cNvPr id="118" name="Google Shape;118;p17"/>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119" name="Google Shape;119;p17"/>
          <p:cNvSpPr/>
          <p:nvPr/>
        </p:nvSpPr>
        <p:spPr>
          <a:xfrm>
            <a:off x="0" y="0"/>
            <a:ext cx="9173700" cy="655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7"/>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121" name="Google Shape;121;p17"/>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4000"/>
              <a:buChar char="●"/>
              <a:defRPr>
                <a:solidFill>
                  <a:srgbClr val="FFFFFF"/>
                </a:solidFill>
              </a:defRPr>
            </a:lvl1pPr>
            <a:lvl2pPr lvl="1" rtl="0" algn="ctr">
              <a:spcBef>
                <a:spcPts val="0"/>
              </a:spcBef>
              <a:spcAft>
                <a:spcPts val="0"/>
              </a:spcAft>
              <a:buClr>
                <a:srgbClr val="FFFFFF"/>
              </a:buClr>
              <a:buSzPts val="1400"/>
              <a:buChar char="○"/>
              <a:defRPr>
                <a:solidFill>
                  <a:srgbClr val="FFFFFF"/>
                </a:solidFill>
              </a:defRPr>
            </a:lvl2pPr>
            <a:lvl3pPr lvl="2" rtl="0" algn="ctr">
              <a:spcBef>
                <a:spcPts val="0"/>
              </a:spcBef>
              <a:spcAft>
                <a:spcPts val="0"/>
              </a:spcAft>
              <a:buClr>
                <a:srgbClr val="FFFFFF"/>
              </a:buClr>
              <a:buSzPts val="1400"/>
              <a:buChar char="■"/>
              <a:defRPr>
                <a:solidFill>
                  <a:srgbClr val="FFFFFF"/>
                </a:solidFill>
              </a:defRPr>
            </a:lvl3pPr>
            <a:lvl4pPr lvl="3" rtl="0" algn="ctr">
              <a:spcBef>
                <a:spcPts val="0"/>
              </a:spcBef>
              <a:spcAft>
                <a:spcPts val="0"/>
              </a:spcAft>
              <a:buClr>
                <a:srgbClr val="FFFFFF"/>
              </a:buClr>
              <a:buSzPts val="1400"/>
              <a:buChar char="●"/>
              <a:defRPr>
                <a:solidFill>
                  <a:srgbClr val="FFFFFF"/>
                </a:solidFill>
              </a:defRPr>
            </a:lvl4pPr>
            <a:lvl5pPr lvl="4" rtl="0" algn="ctr">
              <a:spcBef>
                <a:spcPts val="0"/>
              </a:spcBef>
              <a:spcAft>
                <a:spcPts val="0"/>
              </a:spcAft>
              <a:buClr>
                <a:srgbClr val="FFFFFF"/>
              </a:buClr>
              <a:buSzPts val="1400"/>
              <a:buChar char="○"/>
              <a:defRPr>
                <a:solidFill>
                  <a:srgbClr val="FFFFFF"/>
                </a:solidFill>
              </a:defRPr>
            </a:lvl5pPr>
            <a:lvl6pPr lvl="5" marL="457200" rtl="0" algn="ctr">
              <a:spcBef>
                <a:spcPts val="0"/>
              </a:spcBef>
              <a:spcAft>
                <a:spcPts val="0"/>
              </a:spcAft>
              <a:buClr>
                <a:srgbClr val="FFFFFF"/>
              </a:buClr>
              <a:buSzPts val="1400"/>
              <a:buChar char="■"/>
              <a:defRPr>
                <a:solidFill>
                  <a:srgbClr val="FFFFFF"/>
                </a:solidFill>
              </a:defRPr>
            </a:lvl6pPr>
            <a:lvl7pPr lvl="6" marL="914400" rtl="0" algn="ctr">
              <a:spcBef>
                <a:spcPts val="0"/>
              </a:spcBef>
              <a:spcAft>
                <a:spcPts val="0"/>
              </a:spcAft>
              <a:buClr>
                <a:srgbClr val="FFFFFF"/>
              </a:buClr>
              <a:buSzPts val="1400"/>
              <a:buChar char="●"/>
              <a:defRPr>
                <a:solidFill>
                  <a:srgbClr val="FFFFFF"/>
                </a:solidFill>
              </a:defRPr>
            </a:lvl7pPr>
            <a:lvl8pPr lvl="7" marL="1371600" rtl="0" algn="ctr">
              <a:spcBef>
                <a:spcPts val="0"/>
              </a:spcBef>
              <a:spcAft>
                <a:spcPts val="0"/>
              </a:spcAft>
              <a:buClr>
                <a:srgbClr val="FFFFFF"/>
              </a:buClr>
              <a:buSzPts val="1400"/>
              <a:buChar char="○"/>
              <a:defRPr>
                <a:solidFill>
                  <a:srgbClr val="FFFFFF"/>
                </a:solidFill>
              </a:defRPr>
            </a:lvl8pPr>
            <a:lvl9pPr lvl="8" marL="1828800" rtl="0" algn="ctr">
              <a:spcBef>
                <a:spcPts val="0"/>
              </a:spcBef>
              <a:spcAft>
                <a:spcPts val="0"/>
              </a:spcAft>
              <a:buClr>
                <a:srgbClr val="FFFFFF"/>
              </a:buClr>
              <a:buSzPts val="1400"/>
              <a:buChar char="■"/>
              <a:defRPr>
                <a:solidFill>
                  <a:srgbClr val="FFFFFF"/>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1">
  <p:cSld name="BLANK_1">
    <p:spTree>
      <p:nvGrpSpPr>
        <p:cNvPr id="122" name="Shape 122"/>
        <p:cNvGrpSpPr/>
        <p:nvPr/>
      </p:nvGrpSpPr>
      <p:grpSpPr>
        <a:xfrm>
          <a:off x="0" y="0"/>
          <a:ext cx="0" cy="0"/>
          <a:chOff x="0" y="0"/>
          <a:chExt cx="0" cy="0"/>
        </a:xfrm>
      </p:grpSpPr>
      <p:pic>
        <p:nvPicPr>
          <p:cNvPr id="123" name="Google Shape;123;p18"/>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124" name="Google Shape;124;p18"/>
          <p:cNvSpPr/>
          <p:nvPr/>
        </p:nvSpPr>
        <p:spPr>
          <a:xfrm>
            <a:off x="0" y="0"/>
            <a:ext cx="9173700" cy="6858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8"/>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126" name="Google Shape;126;p18"/>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127" name="Shape 127"/>
        <p:cNvGrpSpPr/>
        <p:nvPr/>
      </p:nvGrpSpPr>
      <p:grpSpPr>
        <a:xfrm>
          <a:off x="0" y="0"/>
          <a:ext cx="0" cy="0"/>
          <a:chOff x="0" y="0"/>
          <a:chExt cx="0" cy="0"/>
        </a:xfrm>
      </p:grpSpPr>
      <p:sp>
        <p:nvSpPr>
          <p:cNvPr id="128" name="Google Shape;128;p19"/>
          <p:cNvSpPr txBox="1"/>
          <p:nvPr>
            <p:ph type="title"/>
          </p:nvPr>
        </p:nvSpPr>
        <p:spPr>
          <a:xfrm>
            <a:off x="630238" y="457200"/>
            <a:ext cx="2949575" cy="1600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29" name="Google Shape;129;p19"/>
          <p:cNvSpPr txBox="1"/>
          <p:nvPr>
            <p:ph idx="1" type="body"/>
          </p:nvPr>
        </p:nvSpPr>
        <p:spPr>
          <a:xfrm>
            <a:off x="3887788" y="987425"/>
            <a:ext cx="4629150" cy="4873625"/>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130" name="Google Shape;130;p19"/>
          <p:cNvSpPr txBox="1"/>
          <p:nvPr>
            <p:ph idx="2" type="body"/>
          </p:nvPr>
        </p:nvSpPr>
        <p:spPr>
          <a:xfrm>
            <a:off x="630238" y="2057400"/>
            <a:ext cx="2949575" cy="3811588"/>
          </a:xfrm>
          <a:prstGeom prst="rect">
            <a:avLst/>
          </a:prstGeom>
          <a:noFill/>
          <a:ln>
            <a:noFill/>
          </a:ln>
        </p:spPr>
        <p:txBody>
          <a:bodyPr anchorCtr="0" anchor="t" bIns="91425" lIns="91425" spcFirstLastPara="1" rIns="91425" wrap="square" tIns="91425">
            <a:noAutofit/>
          </a:bodyPr>
          <a:lstStyle>
            <a:lvl1pPr indent="-228600" lvl="0" marL="457200" rtl="0">
              <a:spcBef>
                <a:spcPts val="560"/>
              </a:spcBef>
              <a:spcAft>
                <a:spcPts val="0"/>
              </a:spcAft>
              <a:buSzPts val="2400"/>
              <a:buFont typeface="Cambria"/>
              <a:buNone/>
              <a:defRPr/>
            </a:lvl1pPr>
            <a:lvl2pPr indent="-228600" lvl="1" marL="914400" rtl="0">
              <a:spcBef>
                <a:spcPts val="520"/>
              </a:spcBef>
              <a:spcAft>
                <a:spcPts val="0"/>
              </a:spcAft>
              <a:buSzPts val="2400"/>
              <a:buFont typeface="Cambria"/>
              <a:buNone/>
              <a:defRPr/>
            </a:lvl2pPr>
            <a:lvl3pPr indent="-228600" lvl="2" marL="1371600" rtl="0">
              <a:spcBef>
                <a:spcPts val="480"/>
              </a:spcBef>
              <a:spcAft>
                <a:spcPts val="0"/>
              </a:spcAft>
              <a:buSzPts val="2400"/>
              <a:buFont typeface="Cambria"/>
              <a:buNone/>
              <a:defRPr/>
            </a:lvl3pPr>
            <a:lvl4pPr indent="-228600" lvl="3" marL="1828800" rtl="0">
              <a:spcBef>
                <a:spcPts val="400"/>
              </a:spcBef>
              <a:spcAft>
                <a:spcPts val="0"/>
              </a:spcAft>
              <a:buSzPts val="2400"/>
              <a:buFont typeface="Cambria"/>
              <a:buNone/>
              <a:defRPr/>
            </a:lvl4pPr>
            <a:lvl5pPr indent="-228600" lvl="4" marL="2286000" rtl="0">
              <a:spcBef>
                <a:spcPts val="400"/>
              </a:spcBef>
              <a:spcAft>
                <a:spcPts val="0"/>
              </a:spcAft>
              <a:buSzPts val="2400"/>
              <a:buFont typeface="Cambria"/>
              <a:buNone/>
              <a:defRPr/>
            </a:lvl5pPr>
            <a:lvl6pPr indent="-228600" lvl="5" marL="2743200" rtl="0">
              <a:spcBef>
                <a:spcPts val="500"/>
              </a:spcBef>
              <a:spcAft>
                <a:spcPts val="0"/>
              </a:spcAft>
              <a:buSzPts val="2400"/>
              <a:buFont typeface="Cambria"/>
              <a:buNone/>
              <a:defRPr/>
            </a:lvl6pPr>
            <a:lvl7pPr indent="-228600" lvl="6" marL="3200400" rtl="0">
              <a:spcBef>
                <a:spcPts val="500"/>
              </a:spcBef>
              <a:spcAft>
                <a:spcPts val="0"/>
              </a:spcAft>
              <a:buSzPts val="2400"/>
              <a:buFont typeface="Cambria"/>
              <a:buNone/>
              <a:defRPr/>
            </a:lvl7pPr>
            <a:lvl8pPr indent="-228600" lvl="7" marL="3657600" rtl="0">
              <a:spcBef>
                <a:spcPts val="500"/>
              </a:spcBef>
              <a:spcAft>
                <a:spcPts val="0"/>
              </a:spcAft>
              <a:buSzPts val="2400"/>
              <a:buFont typeface="Cambria"/>
              <a:buNone/>
              <a:defRPr/>
            </a:lvl8pPr>
            <a:lvl9pPr indent="-228600" lvl="8" marL="4114800" rtl="0">
              <a:spcBef>
                <a:spcPts val="500"/>
              </a:spcBef>
              <a:spcAft>
                <a:spcPts val="0"/>
              </a:spcAft>
              <a:buSzPts val="2400"/>
              <a:buFont typeface="Cambria"/>
              <a:buNone/>
              <a:defRPr/>
            </a:lvl9pPr>
          </a:lstStyle>
          <a:p/>
        </p:txBody>
      </p:sp>
      <p:sp>
        <p:nvSpPr>
          <p:cNvPr id="131" name="Google Shape;131;p19"/>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132" name="Google Shape;132;p19"/>
          <p:cNvSpPr txBox="1"/>
          <p:nvPr>
            <p:ph idx="3"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133" name="Shape 133"/>
        <p:cNvGrpSpPr/>
        <p:nvPr/>
      </p:nvGrpSpPr>
      <p:grpSpPr>
        <a:xfrm>
          <a:off x="0" y="0"/>
          <a:ext cx="0" cy="0"/>
          <a:chOff x="0" y="0"/>
          <a:chExt cx="0" cy="0"/>
        </a:xfrm>
      </p:grpSpPr>
      <p:sp>
        <p:nvSpPr>
          <p:cNvPr id="134" name="Google Shape;134;p20"/>
          <p:cNvSpPr txBox="1"/>
          <p:nvPr>
            <p:ph type="title"/>
          </p:nvPr>
        </p:nvSpPr>
        <p:spPr>
          <a:xfrm>
            <a:off x="630238" y="457200"/>
            <a:ext cx="2949575" cy="1600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35" name="Google Shape;135;p20"/>
          <p:cNvSpPr/>
          <p:nvPr>
            <p:ph idx="2" type="pic"/>
          </p:nvPr>
        </p:nvSpPr>
        <p:spPr>
          <a:xfrm>
            <a:off x="3887788" y="987425"/>
            <a:ext cx="4629150" cy="4873625"/>
          </a:xfrm>
          <a:prstGeom prst="rect">
            <a:avLst/>
          </a:prstGeom>
          <a:noFill/>
          <a:ln>
            <a:noFill/>
          </a:ln>
        </p:spPr>
      </p:sp>
      <p:sp>
        <p:nvSpPr>
          <p:cNvPr id="136" name="Google Shape;136;p20"/>
          <p:cNvSpPr txBox="1"/>
          <p:nvPr>
            <p:ph idx="1" type="body"/>
          </p:nvPr>
        </p:nvSpPr>
        <p:spPr>
          <a:xfrm>
            <a:off x="630238" y="2057400"/>
            <a:ext cx="2949575" cy="3811588"/>
          </a:xfrm>
          <a:prstGeom prst="rect">
            <a:avLst/>
          </a:prstGeom>
          <a:noFill/>
          <a:ln>
            <a:noFill/>
          </a:ln>
        </p:spPr>
        <p:txBody>
          <a:bodyPr anchorCtr="0" anchor="t" bIns="91425" lIns="91425" spcFirstLastPara="1" rIns="91425" wrap="square" tIns="91425">
            <a:noAutofit/>
          </a:bodyPr>
          <a:lstStyle>
            <a:lvl1pPr indent="-228600" lvl="0" marL="457200" rtl="0">
              <a:spcBef>
                <a:spcPts val="560"/>
              </a:spcBef>
              <a:spcAft>
                <a:spcPts val="0"/>
              </a:spcAft>
              <a:buSzPts val="2400"/>
              <a:buFont typeface="Cambria"/>
              <a:buNone/>
              <a:defRPr/>
            </a:lvl1pPr>
            <a:lvl2pPr indent="-228600" lvl="1" marL="914400" rtl="0">
              <a:spcBef>
                <a:spcPts val="520"/>
              </a:spcBef>
              <a:spcAft>
                <a:spcPts val="0"/>
              </a:spcAft>
              <a:buSzPts val="2400"/>
              <a:buFont typeface="Cambria"/>
              <a:buNone/>
              <a:defRPr/>
            </a:lvl2pPr>
            <a:lvl3pPr indent="-228600" lvl="2" marL="1371600" rtl="0">
              <a:spcBef>
                <a:spcPts val="480"/>
              </a:spcBef>
              <a:spcAft>
                <a:spcPts val="0"/>
              </a:spcAft>
              <a:buSzPts val="2400"/>
              <a:buFont typeface="Cambria"/>
              <a:buNone/>
              <a:defRPr/>
            </a:lvl3pPr>
            <a:lvl4pPr indent="-228600" lvl="3" marL="1828800" rtl="0">
              <a:spcBef>
                <a:spcPts val="400"/>
              </a:spcBef>
              <a:spcAft>
                <a:spcPts val="0"/>
              </a:spcAft>
              <a:buSzPts val="2400"/>
              <a:buFont typeface="Cambria"/>
              <a:buNone/>
              <a:defRPr/>
            </a:lvl4pPr>
            <a:lvl5pPr indent="-228600" lvl="4" marL="2286000" rtl="0">
              <a:spcBef>
                <a:spcPts val="400"/>
              </a:spcBef>
              <a:spcAft>
                <a:spcPts val="0"/>
              </a:spcAft>
              <a:buSzPts val="2400"/>
              <a:buFont typeface="Cambria"/>
              <a:buNone/>
              <a:defRPr/>
            </a:lvl5pPr>
            <a:lvl6pPr indent="-228600" lvl="5" marL="2743200" rtl="0">
              <a:spcBef>
                <a:spcPts val="500"/>
              </a:spcBef>
              <a:spcAft>
                <a:spcPts val="0"/>
              </a:spcAft>
              <a:buSzPts val="2400"/>
              <a:buFont typeface="Cambria"/>
              <a:buNone/>
              <a:defRPr/>
            </a:lvl6pPr>
            <a:lvl7pPr indent="-228600" lvl="6" marL="3200400" rtl="0">
              <a:spcBef>
                <a:spcPts val="500"/>
              </a:spcBef>
              <a:spcAft>
                <a:spcPts val="0"/>
              </a:spcAft>
              <a:buSzPts val="2400"/>
              <a:buFont typeface="Cambria"/>
              <a:buNone/>
              <a:defRPr/>
            </a:lvl7pPr>
            <a:lvl8pPr indent="-228600" lvl="7" marL="3657600" rtl="0">
              <a:spcBef>
                <a:spcPts val="500"/>
              </a:spcBef>
              <a:spcAft>
                <a:spcPts val="0"/>
              </a:spcAft>
              <a:buSzPts val="2400"/>
              <a:buFont typeface="Cambria"/>
              <a:buNone/>
              <a:defRPr/>
            </a:lvl8pPr>
            <a:lvl9pPr indent="-228600" lvl="8" marL="4114800" rtl="0">
              <a:spcBef>
                <a:spcPts val="500"/>
              </a:spcBef>
              <a:spcAft>
                <a:spcPts val="0"/>
              </a:spcAft>
              <a:buSzPts val="2400"/>
              <a:buFont typeface="Cambria"/>
              <a:buNone/>
              <a:defRPr/>
            </a:lvl9pPr>
          </a:lstStyle>
          <a:p/>
        </p:txBody>
      </p:sp>
      <p:sp>
        <p:nvSpPr>
          <p:cNvPr id="137" name="Google Shape;137;p20"/>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138" name="Google Shape;138;p20"/>
          <p:cNvSpPr txBox="1"/>
          <p:nvPr>
            <p:ph idx="3"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1" showMasterSp="0">
  <p:cSld name="TITLE_1">
    <p:bg>
      <p:bgPr>
        <a:solidFill>
          <a:srgbClr val="313031"/>
        </a:solidFill>
      </p:bgPr>
    </p:bg>
    <p:spTree>
      <p:nvGrpSpPr>
        <p:cNvPr id="20" name="Shape 20"/>
        <p:cNvGrpSpPr/>
        <p:nvPr/>
      </p:nvGrpSpPr>
      <p:grpSpPr>
        <a:xfrm>
          <a:off x="0" y="0"/>
          <a:ext cx="0" cy="0"/>
          <a:chOff x="0" y="0"/>
          <a:chExt cx="0" cy="0"/>
        </a:xfrm>
      </p:grpSpPr>
      <p:pic>
        <p:nvPicPr>
          <p:cNvPr id="21" name="Google Shape;21;p3"/>
          <p:cNvPicPr preferRelativeResize="0"/>
          <p:nvPr/>
        </p:nvPicPr>
        <p:blipFill rotWithShape="1">
          <a:blip r:embed="rId2">
            <a:alphaModFix/>
          </a:blip>
          <a:srcRect b="7757" l="0" r="0" t="18294"/>
          <a:stretch/>
        </p:blipFill>
        <p:spPr>
          <a:xfrm>
            <a:off x="161050" y="32275"/>
            <a:ext cx="8781376" cy="4873225"/>
          </a:xfrm>
          <a:prstGeom prst="rect">
            <a:avLst/>
          </a:prstGeom>
          <a:noFill/>
          <a:ln>
            <a:noFill/>
          </a:ln>
        </p:spPr>
      </p:pic>
      <p:sp>
        <p:nvSpPr>
          <p:cNvPr id="22" name="Google Shape;22;p3"/>
          <p:cNvSpPr/>
          <p:nvPr/>
        </p:nvSpPr>
        <p:spPr>
          <a:xfrm>
            <a:off x="8075" y="3832400"/>
            <a:ext cx="9144000" cy="3025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idx="1" type="subTitle"/>
          </p:nvPr>
        </p:nvSpPr>
        <p:spPr>
          <a:xfrm>
            <a:off x="2059925" y="5579650"/>
            <a:ext cx="5817300" cy="6330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24" name="Google Shape;24;p3"/>
          <p:cNvSpPr txBox="1"/>
          <p:nvPr>
            <p:ph type="ctrTitle"/>
          </p:nvPr>
        </p:nvSpPr>
        <p:spPr>
          <a:xfrm>
            <a:off x="599675" y="4769250"/>
            <a:ext cx="7904100" cy="533400"/>
          </a:xfrm>
          <a:prstGeom prst="rect">
            <a:avLst/>
          </a:prstGeom>
          <a:noFill/>
          <a:ln>
            <a:noFill/>
          </a:ln>
        </p:spPr>
        <p:txBody>
          <a:bodyPr anchorCtr="0" anchor="b" bIns="91425" lIns="91425" spcFirstLastPara="1" rIns="91425" wrap="square" tIns="91425">
            <a:noAutofit/>
          </a:bodyPr>
          <a:lstStyle>
            <a:lvl1pPr indent="-254000" lvl="0" marL="0" marR="0" rtl="0">
              <a:spcBef>
                <a:spcPts val="0"/>
              </a:spcBef>
              <a:spcAft>
                <a:spcPts val="0"/>
              </a:spcAft>
              <a:buClr>
                <a:srgbClr val="000000"/>
              </a:buClr>
              <a:buSzPts val="4000"/>
              <a:buChar char="●"/>
              <a:defRPr>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sp>
        <p:nvSpPr>
          <p:cNvPr id="25" name="Google Shape;25;p3"/>
          <p:cNvSpPr txBox="1"/>
          <p:nvPr>
            <p:ph idx="2" type="subTitle"/>
          </p:nvPr>
        </p:nvSpPr>
        <p:spPr>
          <a:xfrm>
            <a:off x="599675" y="1459125"/>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pic>
        <p:nvPicPr>
          <p:cNvPr descr="Fu_Jen_Catholic_University_Seal.svg.png" id="26" name="Google Shape;26;p3"/>
          <p:cNvPicPr preferRelativeResize="0"/>
          <p:nvPr/>
        </p:nvPicPr>
        <p:blipFill>
          <a:blip r:embed="rId3">
            <a:alphaModFix/>
          </a:blip>
          <a:stretch>
            <a:fillRect/>
          </a:stretch>
        </p:blipFill>
        <p:spPr>
          <a:xfrm>
            <a:off x="7980527" y="5608775"/>
            <a:ext cx="523242" cy="5747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139" name="Shape 139"/>
        <p:cNvGrpSpPr/>
        <p:nvPr/>
      </p:nvGrpSpPr>
      <p:grpSpPr>
        <a:xfrm>
          <a:off x="0" y="0"/>
          <a:ext cx="0" cy="0"/>
          <a:chOff x="0" y="0"/>
          <a:chExt cx="0" cy="0"/>
        </a:xfrm>
      </p:grpSpPr>
      <p:sp>
        <p:nvSpPr>
          <p:cNvPr id="140" name="Google Shape;140;p21"/>
          <p:cNvSpPr txBox="1"/>
          <p:nvPr>
            <p:ph type="title"/>
          </p:nvPr>
        </p:nvSpPr>
        <p:spPr>
          <a:xfrm>
            <a:off x="476250" y="169425"/>
            <a:ext cx="8191500" cy="12438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141" name="Google Shape;141;p21"/>
          <p:cNvSpPr txBox="1"/>
          <p:nvPr>
            <p:ph idx="1" type="body"/>
          </p:nvPr>
        </p:nvSpPr>
        <p:spPr>
          <a:xfrm rot="5400000">
            <a:off x="2190750" y="-209550"/>
            <a:ext cx="4876800" cy="81915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Clr>
                <a:schemeClr val="accent2"/>
              </a:buClr>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142" name="Google Shape;142;p21"/>
          <p:cNvSpPr txBox="1"/>
          <p:nvPr>
            <p:ph idx="10" type="dt"/>
          </p:nvPr>
        </p:nvSpPr>
        <p:spPr>
          <a:xfrm>
            <a:off x="381000" y="6553200"/>
            <a:ext cx="1905000" cy="261938"/>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143" name="Google Shape;143;p2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144" name="Shape 144"/>
        <p:cNvGrpSpPr/>
        <p:nvPr/>
      </p:nvGrpSpPr>
      <p:grpSpPr>
        <a:xfrm>
          <a:off x="0" y="0"/>
          <a:ext cx="0" cy="0"/>
          <a:chOff x="0" y="0"/>
          <a:chExt cx="0" cy="0"/>
        </a:xfrm>
      </p:grpSpPr>
      <p:sp>
        <p:nvSpPr>
          <p:cNvPr id="145" name="Google Shape;145;p22"/>
          <p:cNvSpPr txBox="1"/>
          <p:nvPr>
            <p:ph type="title"/>
          </p:nvPr>
        </p:nvSpPr>
        <p:spPr>
          <a:xfrm rot="5400000">
            <a:off x="4824412" y="2424113"/>
            <a:ext cx="5753100" cy="2047875"/>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146" name="Google Shape;146;p22"/>
          <p:cNvSpPr txBox="1"/>
          <p:nvPr>
            <p:ph idx="1" type="body"/>
          </p:nvPr>
        </p:nvSpPr>
        <p:spPr>
          <a:xfrm rot="5400000">
            <a:off x="652462" y="452438"/>
            <a:ext cx="5753100" cy="5991225"/>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Clr>
                <a:schemeClr val="accent2"/>
              </a:buClr>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147" name="Google Shape;147;p22"/>
          <p:cNvSpPr txBox="1"/>
          <p:nvPr>
            <p:ph idx="10" type="dt"/>
          </p:nvPr>
        </p:nvSpPr>
        <p:spPr>
          <a:xfrm>
            <a:off x="381000" y="6553200"/>
            <a:ext cx="1905000" cy="261938"/>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148" name="Google Shape;148;p2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表格" type="tbl">
  <p:cSld name="TABLE">
    <p:spTree>
      <p:nvGrpSpPr>
        <p:cNvPr id="149" name="Shape 149"/>
        <p:cNvGrpSpPr/>
        <p:nvPr/>
      </p:nvGrpSpPr>
      <p:grpSpPr>
        <a:xfrm>
          <a:off x="0" y="0"/>
          <a:ext cx="0" cy="0"/>
          <a:chOff x="0" y="0"/>
          <a:chExt cx="0" cy="0"/>
        </a:xfrm>
      </p:grpSpPr>
      <p:sp>
        <p:nvSpPr>
          <p:cNvPr id="150" name="Google Shape;150;p23"/>
          <p:cNvSpPr txBox="1"/>
          <p:nvPr>
            <p:ph type="title"/>
          </p:nvPr>
        </p:nvSpPr>
        <p:spPr>
          <a:xfrm>
            <a:off x="838200" y="571500"/>
            <a:ext cx="7162800" cy="487363"/>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151" name="Google Shape;151;p23"/>
          <p:cNvSpPr txBox="1"/>
          <p:nvPr>
            <p:ph idx="11" type="ftr"/>
          </p:nvPr>
        </p:nvSpPr>
        <p:spPr>
          <a:xfrm>
            <a:off x="7086600" y="6537325"/>
            <a:ext cx="1752600" cy="320675"/>
          </a:xfrm>
          <a:prstGeom prst="rect">
            <a:avLst/>
          </a:prstGeom>
          <a:noFill/>
          <a:ln>
            <a:noFill/>
          </a:ln>
        </p:spPr>
        <p:txBody>
          <a:bodyPr anchorCtr="0" anchor="t"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152" name="Google Shape;152;p23"/>
          <p:cNvSpPr txBox="1"/>
          <p:nvPr>
            <p:ph idx="12" type="sldNum"/>
          </p:nvPr>
        </p:nvSpPr>
        <p:spPr>
          <a:xfrm>
            <a:off x="8231975" y="6553200"/>
            <a:ext cx="838200" cy="2619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0" i="0" sz="1000" u="none" cap="none" strike="noStrike">
                <a:solidFill>
                  <a:schemeClr val="dk2"/>
                </a:solidFill>
                <a:latin typeface="Cambria"/>
                <a:ea typeface="Cambria"/>
                <a:cs typeface="Cambria"/>
                <a:sym typeface="Cambria"/>
              </a:defRPr>
            </a:lvl1pPr>
            <a:lvl2pPr indent="0" lvl="1" marL="0" marR="0" rtl="0" algn="ctr">
              <a:spcBef>
                <a:spcPts val="0"/>
              </a:spcBef>
              <a:buNone/>
              <a:defRPr b="0" i="0" sz="1000" u="none" cap="none" strike="noStrike">
                <a:solidFill>
                  <a:schemeClr val="dk2"/>
                </a:solidFill>
                <a:latin typeface="Cambria"/>
                <a:ea typeface="Cambria"/>
                <a:cs typeface="Cambria"/>
                <a:sym typeface="Cambria"/>
              </a:defRPr>
            </a:lvl2pPr>
            <a:lvl3pPr indent="0" lvl="2" marL="0" marR="0" rtl="0" algn="ctr">
              <a:spcBef>
                <a:spcPts val="0"/>
              </a:spcBef>
              <a:buNone/>
              <a:defRPr b="0" i="0" sz="1000" u="none" cap="none" strike="noStrike">
                <a:solidFill>
                  <a:schemeClr val="dk2"/>
                </a:solidFill>
                <a:latin typeface="Cambria"/>
                <a:ea typeface="Cambria"/>
                <a:cs typeface="Cambria"/>
                <a:sym typeface="Cambria"/>
              </a:defRPr>
            </a:lvl3pPr>
            <a:lvl4pPr indent="0" lvl="3" marL="0" marR="0" rtl="0" algn="ctr">
              <a:spcBef>
                <a:spcPts val="0"/>
              </a:spcBef>
              <a:buNone/>
              <a:defRPr b="0" i="0" sz="1000" u="none" cap="none" strike="noStrike">
                <a:solidFill>
                  <a:schemeClr val="dk2"/>
                </a:solidFill>
                <a:latin typeface="Cambria"/>
                <a:ea typeface="Cambria"/>
                <a:cs typeface="Cambria"/>
                <a:sym typeface="Cambria"/>
              </a:defRPr>
            </a:lvl4pPr>
            <a:lvl5pPr indent="0" lvl="4" marL="0" marR="0" rtl="0" algn="ctr">
              <a:spcBef>
                <a:spcPts val="0"/>
              </a:spcBef>
              <a:buNone/>
              <a:defRPr b="0" i="0" sz="1000" u="none" cap="none" strike="noStrike">
                <a:solidFill>
                  <a:schemeClr val="dk2"/>
                </a:solidFill>
                <a:latin typeface="Cambria"/>
                <a:ea typeface="Cambria"/>
                <a:cs typeface="Cambria"/>
                <a:sym typeface="Cambria"/>
              </a:defRPr>
            </a:lvl5pPr>
            <a:lvl6pPr indent="0" lvl="5" marL="0" marR="0" rtl="0" algn="ctr">
              <a:spcBef>
                <a:spcPts val="0"/>
              </a:spcBef>
              <a:buNone/>
              <a:defRPr b="0" i="0" sz="1000" u="none" cap="none" strike="noStrike">
                <a:solidFill>
                  <a:schemeClr val="dk2"/>
                </a:solidFill>
                <a:latin typeface="Cambria"/>
                <a:ea typeface="Cambria"/>
                <a:cs typeface="Cambria"/>
                <a:sym typeface="Cambria"/>
              </a:defRPr>
            </a:lvl6pPr>
            <a:lvl7pPr indent="0" lvl="6" marL="0" marR="0" rtl="0" algn="ctr">
              <a:spcBef>
                <a:spcPts val="0"/>
              </a:spcBef>
              <a:buNone/>
              <a:defRPr b="0" i="0" sz="1000" u="none" cap="none" strike="noStrike">
                <a:solidFill>
                  <a:schemeClr val="dk2"/>
                </a:solidFill>
                <a:latin typeface="Cambria"/>
                <a:ea typeface="Cambria"/>
                <a:cs typeface="Cambria"/>
                <a:sym typeface="Cambria"/>
              </a:defRPr>
            </a:lvl7pPr>
            <a:lvl8pPr indent="0" lvl="7" marL="0" marR="0" rtl="0" algn="ctr">
              <a:spcBef>
                <a:spcPts val="0"/>
              </a:spcBef>
              <a:buNone/>
              <a:defRPr b="0" i="0" sz="1000" u="none" cap="none" strike="noStrike">
                <a:solidFill>
                  <a:schemeClr val="dk2"/>
                </a:solidFill>
                <a:latin typeface="Cambria"/>
                <a:ea typeface="Cambria"/>
                <a:cs typeface="Cambria"/>
                <a:sym typeface="Cambria"/>
              </a:defRPr>
            </a:lvl8pPr>
            <a:lvl9pPr indent="0" lvl="8" marL="0" marR="0" rtl="0" algn="ctr">
              <a:spcBef>
                <a:spcPts val="0"/>
              </a:spcBef>
              <a:buNone/>
              <a:defRPr b="0" i="0" sz="1000" u="none" cap="none" strike="noStrike">
                <a:solidFill>
                  <a:schemeClr val="dk2"/>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153" name="Google Shape;153;p23"/>
          <p:cNvSpPr txBox="1"/>
          <p:nvPr>
            <p:ph idx="10" type="dt"/>
          </p:nvPr>
        </p:nvSpPr>
        <p:spPr>
          <a:xfrm>
            <a:off x="381000" y="6553200"/>
            <a:ext cx="1905000" cy="261938"/>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bg>
      <p:bgPr>
        <a:blipFill>
          <a:blip r:embed="rId2">
            <a:alphaModFix/>
          </a:blip>
          <a:stretch>
            <a:fillRect/>
          </a:stretch>
        </a:blipFill>
      </p:bgPr>
    </p:bg>
    <p:spTree>
      <p:nvGrpSpPr>
        <p:cNvPr id="159" name="Shape 159"/>
        <p:cNvGrpSpPr/>
        <p:nvPr/>
      </p:nvGrpSpPr>
      <p:grpSpPr>
        <a:xfrm>
          <a:off x="0" y="0"/>
          <a:ext cx="0" cy="0"/>
          <a:chOff x="0" y="0"/>
          <a:chExt cx="0" cy="0"/>
        </a:xfrm>
      </p:grpSpPr>
      <p:sp>
        <p:nvSpPr>
          <p:cNvPr id="160" name="Google Shape;160;p25"/>
          <p:cNvSpPr txBox="1"/>
          <p:nvPr>
            <p:ph idx="1" type="subTitle"/>
          </p:nvPr>
        </p:nvSpPr>
        <p:spPr>
          <a:xfrm>
            <a:off x="1431750" y="4910000"/>
            <a:ext cx="4340700" cy="11007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161" name="Google Shape;161;p25"/>
          <p:cNvSpPr txBox="1"/>
          <p:nvPr>
            <p:ph type="ctrTitle"/>
          </p:nvPr>
        </p:nvSpPr>
        <p:spPr>
          <a:xfrm>
            <a:off x="599675" y="2895750"/>
            <a:ext cx="5469900" cy="533400"/>
          </a:xfrm>
          <a:prstGeom prst="rect">
            <a:avLst/>
          </a:prstGeom>
          <a:noFill/>
          <a:ln>
            <a:noFill/>
          </a:ln>
        </p:spPr>
        <p:txBody>
          <a:bodyPr anchorCtr="0" anchor="b" bIns="91425" lIns="91425" spcFirstLastPara="1" rIns="91425" wrap="square" tIns="91425">
            <a:noAutofit/>
          </a:bodyPr>
          <a:lstStyle>
            <a:lvl1pPr indent="-254000" lvl="0" marL="0" marR="0" rtl="0" algn="l">
              <a:spcBef>
                <a:spcPts val="0"/>
              </a:spcBef>
              <a:spcAft>
                <a:spcPts val="0"/>
              </a:spcAft>
              <a:buClr>
                <a:srgbClr val="000000"/>
              </a:buClr>
              <a:buSzPts val="4000"/>
              <a:buChar char="●"/>
              <a:defRPr>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pic>
        <p:nvPicPr>
          <p:cNvPr id="162" name="Google Shape;162;p25"/>
          <p:cNvPicPr preferRelativeResize="0"/>
          <p:nvPr/>
        </p:nvPicPr>
        <p:blipFill>
          <a:blip r:embed="rId3">
            <a:alphaModFix/>
          </a:blip>
          <a:stretch>
            <a:fillRect/>
          </a:stretch>
        </p:blipFill>
        <p:spPr>
          <a:xfrm>
            <a:off x="4372898" y="0"/>
            <a:ext cx="4771103" cy="6857999"/>
          </a:xfrm>
          <a:prstGeom prst="rect">
            <a:avLst/>
          </a:prstGeom>
          <a:noFill/>
          <a:ln>
            <a:noFill/>
          </a:ln>
        </p:spPr>
      </p:pic>
      <p:pic>
        <p:nvPicPr>
          <p:cNvPr id="163" name="Google Shape;163;p25"/>
          <p:cNvPicPr preferRelativeResize="0"/>
          <p:nvPr/>
        </p:nvPicPr>
        <p:blipFill>
          <a:blip r:embed="rId4">
            <a:alphaModFix/>
          </a:blip>
          <a:stretch>
            <a:fillRect/>
          </a:stretch>
        </p:blipFill>
        <p:spPr>
          <a:xfrm>
            <a:off x="4" y="0"/>
            <a:ext cx="302342" cy="6857999"/>
          </a:xfrm>
          <a:prstGeom prst="rect">
            <a:avLst/>
          </a:prstGeom>
          <a:noFill/>
          <a:ln>
            <a:noFill/>
          </a:ln>
        </p:spPr>
      </p:pic>
      <p:sp>
        <p:nvSpPr>
          <p:cNvPr id="164" name="Google Shape;164;p25"/>
          <p:cNvSpPr txBox="1"/>
          <p:nvPr>
            <p:ph idx="2" type="subTitle"/>
          </p:nvPr>
        </p:nvSpPr>
        <p:spPr>
          <a:xfrm>
            <a:off x="599675" y="1459125"/>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2" showMasterSp="0">
  <p:cSld name="TITLE_2">
    <p:bg>
      <p:bgPr>
        <a:blipFill>
          <a:blip r:embed="rId2">
            <a:alphaModFix/>
          </a:blip>
          <a:stretch>
            <a:fillRect/>
          </a:stretch>
        </a:blipFill>
      </p:bgPr>
    </p:bg>
    <p:spTree>
      <p:nvGrpSpPr>
        <p:cNvPr id="165" name="Shape 165"/>
        <p:cNvGrpSpPr/>
        <p:nvPr/>
      </p:nvGrpSpPr>
      <p:grpSpPr>
        <a:xfrm>
          <a:off x="0" y="0"/>
          <a:ext cx="0" cy="0"/>
          <a:chOff x="0" y="0"/>
          <a:chExt cx="0" cy="0"/>
        </a:xfrm>
      </p:grpSpPr>
      <p:pic>
        <p:nvPicPr>
          <p:cNvPr id="166" name="Google Shape;166;p26"/>
          <p:cNvPicPr preferRelativeResize="0"/>
          <p:nvPr/>
        </p:nvPicPr>
        <p:blipFill>
          <a:blip r:embed="rId3">
            <a:alphaModFix/>
          </a:blip>
          <a:stretch>
            <a:fillRect/>
          </a:stretch>
        </p:blipFill>
        <p:spPr>
          <a:xfrm>
            <a:off x="676211" y="4513588"/>
            <a:ext cx="645125" cy="645125"/>
          </a:xfrm>
          <a:prstGeom prst="rect">
            <a:avLst/>
          </a:prstGeom>
          <a:noFill/>
          <a:ln>
            <a:noFill/>
          </a:ln>
        </p:spPr>
      </p:pic>
      <p:grpSp>
        <p:nvGrpSpPr>
          <p:cNvPr id="167" name="Google Shape;167;p26"/>
          <p:cNvGrpSpPr/>
          <p:nvPr/>
        </p:nvGrpSpPr>
        <p:grpSpPr>
          <a:xfrm>
            <a:off x="3446823" y="0"/>
            <a:ext cx="5697169" cy="6858000"/>
            <a:chOff x="3446823" y="0"/>
            <a:chExt cx="5697169" cy="6858000"/>
          </a:xfrm>
        </p:grpSpPr>
        <p:pic>
          <p:nvPicPr>
            <p:cNvPr id="168" name="Google Shape;168;p26"/>
            <p:cNvPicPr preferRelativeResize="0"/>
            <p:nvPr/>
          </p:nvPicPr>
          <p:blipFill>
            <a:blip r:embed="rId4">
              <a:alphaModFix/>
            </a:blip>
            <a:stretch>
              <a:fillRect/>
            </a:stretch>
          </p:blipFill>
          <p:spPr>
            <a:xfrm>
              <a:off x="4080859" y="0"/>
              <a:ext cx="5063133" cy="6858000"/>
            </a:xfrm>
            <a:prstGeom prst="rect">
              <a:avLst/>
            </a:prstGeom>
            <a:noFill/>
            <a:ln>
              <a:noFill/>
            </a:ln>
          </p:spPr>
        </p:pic>
        <p:pic>
          <p:nvPicPr>
            <p:cNvPr id="169" name="Google Shape;169;p26"/>
            <p:cNvPicPr preferRelativeResize="0"/>
            <p:nvPr/>
          </p:nvPicPr>
          <p:blipFill>
            <a:blip r:embed="rId5">
              <a:alphaModFix/>
            </a:blip>
            <a:stretch>
              <a:fillRect/>
            </a:stretch>
          </p:blipFill>
          <p:spPr>
            <a:xfrm>
              <a:off x="3446823" y="0"/>
              <a:ext cx="2698954" cy="6857999"/>
            </a:xfrm>
            <a:prstGeom prst="rect">
              <a:avLst/>
            </a:prstGeom>
            <a:noFill/>
            <a:ln>
              <a:noFill/>
            </a:ln>
          </p:spPr>
        </p:pic>
      </p:grpSp>
      <p:sp>
        <p:nvSpPr>
          <p:cNvPr id="170" name="Google Shape;170;p26"/>
          <p:cNvSpPr txBox="1"/>
          <p:nvPr>
            <p:ph idx="1" type="subTitle"/>
          </p:nvPr>
        </p:nvSpPr>
        <p:spPr>
          <a:xfrm>
            <a:off x="1345800" y="4376600"/>
            <a:ext cx="3384300" cy="11007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171" name="Google Shape;171;p26"/>
          <p:cNvSpPr txBox="1"/>
          <p:nvPr>
            <p:ph type="ctrTitle"/>
          </p:nvPr>
        </p:nvSpPr>
        <p:spPr>
          <a:xfrm>
            <a:off x="599675" y="2094350"/>
            <a:ext cx="4497600" cy="533400"/>
          </a:xfrm>
          <a:prstGeom prst="rect">
            <a:avLst/>
          </a:prstGeom>
          <a:noFill/>
          <a:ln>
            <a:noFill/>
          </a:ln>
        </p:spPr>
        <p:txBody>
          <a:bodyPr anchorCtr="0" anchor="t" bIns="91425" lIns="91425" spcFirstLastPara="1" rIns="91425" wrap="square" tIns="91425">
            <a:noAutofit/>
          </a:bodyPr>
          <a:lstStyle>
            <a:lvl1pPr indent="-228600" lvl="0" marL="0" marR="0" rtl="0" algn="l">
              <a:spcBef>
                <a:spcPts val="0"/>
              </a:spcBef>
              <a:spcAft>
                <a:spcPts val="0"/>
              </a:spcAft>
              <a:buClr>
                <a:srgbClr val="000000"/>
              </a:buClr>
              <a:buSzPts val="3600"/>
              <a:buChar char="●"/>
              <a:defRPr sz="3600">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pic>
        <p:nvPicPr>
          <p:cNvPr id="172" name="Google Shape;172;p26"/>
          <p:cNvPicPr preferRelativeResize="0"/>
          <p:nvPr/>
        </p:nvPicPr>
        <p:blipFill>
          <a:blip r:embed="rId6">
            <a:alphaModFix/>
          </a:blip>
          <a:stretch>
            <a:fillRect/>
          </a:stretch>
        </p:blipFill>
        <p:spPr>
          <a:xfrm>
            <a:off x="4" y="0"/>
            <a:ext cx="302342" cy="6857999"/>
          </a:xfrm>
          <a:prstGeom prst="rect">
            <a:avLst/>
          </a:prstGeom>
          <a:noFill/>
          <a:ln>
            <a:noFill/>
          </a:ln>
        </p:spPr>
      </p:pic>
      <p:sp>
        <p:nvSpPr>
          <p:cNvPr id="173" name="Google Shape;173;p26"/>
          <p:cNvSpPr txBox="1"/>
          <p:nvPr>
            <p:ph idx="2" type="subTitle"/>
          </p:nvPr>
        </p:nvSpPr>
        <p:spPr>
          <a:xfrm>
            <a:off x="599675" y="1472250"/>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200"/>
              <a:buFont typeface="Noto Symbol"/>
              <a:buNone/>
              <a:defRPr sz="22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2 1" showMasterSp="0">
  <p:cSld name="TITLE_2_1">
    <p:bg>
      <p:bgPr>
        <a:blipFill>
          <a:blip r:embed="rId2">
            <a:alphaModFix/>
          </a:blip>
          <a:stretch>
            <a:fillRect/>
          </a:stretch>
        </a:blipFill>
      </p:bgPr>
    </p:bg>
    <p:spTree>
      <p:nvGrpSpPr>
        <p:cNvPr id="174" name="Shape 174"/>
        <p:cNvGrpSpPr/>
        <p:nvPr/>
      </p:nvGrpSpPr>
      <p:grpSpPr>
        <a:xfrm>
          <a:off x="0" y="0"/>
          <a:ext cx="0" cy="0"/>
          <a:chOff x="0" y="0"/>
          <a:chExt cx="0" cy="0"/>
        </a:xfrm>
      </p:grpSpPr>
      <p:grpSp>
        <p:nvGrpSpPr>
          <p:cNvPr id="175" name="Google Shape;175;p27"/>
          <p:cNvGrpSpPr/>
          <p:nvPr/>
        </p:nvGrpSpPr>
        <p:grpSpPr>
          <a:xfrm>
            <a:off x="3446823" y="0"/>
            <a:ext cx="5697169" cy="6858000"/>
            <a:chOff x="3446823" y="0"/>
            <a:chExt cx="5697169" cy="6858000"/>
          </a:xfrm>
        </p:grpSpPr>
        <p:pic>
          <p:nvPicPr>
            <p:cNvPr id="176" name="Google Shape;176;p27"/>
            <p:cNvPicPr preferRelativeResize="0"/>
            <p:nvPr/>
          </p:nvPicPr>
          <p:blipFill>
            <a:blip r:embed="rId3">
              <a:alphaModFix/>
            </a:blip>
            <a:stretch>
              <a:fillRect/>
            </a:stretch>
          </p:blipFill>
          <p:spPr>
            <a:xfrm>
              <a:off x="4080859" y="0"/>
              <a:ext cx="5063133" cy="6858000"/>
            </a:xfrm>
            <a:prstGeom prst="rect">
              <a:avLst/>
            </a:prstGeom>
            <a:noFill/>
            <a:ln>
              <a:noFill/>
            </a:ln>
          </p:spPr>
        </p:pic>
        <p:pic>
          <p:nvPicPr>
            <p:cNvPr id="177" name="Google Shape;177;p27"/>
            <p:cNvPicPr preferRelativeResize="0"/>
            <p:nvPr/>
          </p:nvPicPr>
          <p:blipFill>
            <a:blip r:embed="rId4">
              <a:alphaModFix/>
            </a:blip>
            <a:stretch>
              <a:fillRect/>
            </a:stretch>
          </p:blipFill>
          <p:spPr>
            <a:xfrm>
              <a:off x="3446823" y="0"/>
              <a:ext cx="2698954" cy="6857999"/>
            </a:xfrm>
            <a:prstGeom prst="rect">
              <a:avLst/>
            </a:prstGeom>
            <a:noFill/>
            <a:ln>
              <a:noFill/>
            </a:ln>
          </p:spPr>
        </p:pic>
      </p:grpSp>
      <p:sp>
        <p:nvSpPr>
          <p:cNvPr id="178" name="Google Shape;178;p27"/>
          <p:cNvSpPr txBox="1"/>
          <p:nvPr>
            <p:ph idx="1" type="subTitle"/>
          </p:nvPr>
        </p:nvSpPr>
        <p:spPr>
          <a:xfrm>
            <a:off x="1345800" y="4376600"/>
            <a:ext cx="3384300" cy="11007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179" name="Google Shape;179;p27"/>
          <p:cNvSpPr txBox="1"/>
          <p:nvPr>
            <p:ph type="ctrTitle"/>
          </p:nvPr>
        </p:nvSpPr>
        <p:spPr>
          <a:xfrm>
            <a:off x="599675" y="2094350"/>
            <a:ext cx="4497600" cy="533400"/>
          </a:xfrm>
          <a:prstGeom prst="rect">
            <a:avLst/>
          </a:prstGeom>
          <a:noFill/>
          <a:ln>
            <a:noFill/>
          </a:ln>
        </p:spPr>
        <p:txBody>
          <a:bodyPr anchorCtr="0" anchor="t" bIns="91425" lIns="91425" spcFirstLastPara="1" rIns="91425" wrap="square" tIns="91425">
            <a:noAutofit/>
          </a:bodyPr>
          <a:lstStyle>
            <a:lvl1pPr indent="-228600" lvl="0" marL="0" marR="0" rtl="0" algn="l">
              <a:spcBef>
                <a:spcPts val="0"/>
              </a:spcBef>
              <a:spcAft>
                <a:spcPts val="0"/>
              </a:spcAft>
              <a:buClr>
                <a:srgbClr val="000000"/>
              </a:buClr>
              <a:buSzPts val="3600"/>
              <a:buChar char="●"/>
              <a:defRPr sz="3600">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pic>
        <p:nvPicPr>
          <p:cNvPr id="180" name="Google Shape;180;p27"/>
          <p:cNvPicPr preferRelativeResize="0"/>
          <p:nvPr/>
        </p:nvPicPr>
        <p:blipFill>
          <a:blip r:embed="rId5">
            <a:alphaModFix/>
          </a:blip>
          <a:stretch>
            <a:fillRect/>
          </a:stretch>
        </p:blipFill>
        <p:spPr>
          <a:xfrm>
            <a:off x="4" y="0"/>
            <a:ext cx="302342" cy="6857999"/>
          </a:xfrm>
          <a:prstGeom prst="rect">
            <a:avLst/>
          </a:prstGeom>
          <a:noFill/>
          <a:ln>
            <a:noFill/>
          </a:ln>
        </p:spPr>
      </p:pic>
      <p:sp>
        <p:nvSpPr>
          <p:cNvPr id="181" name="Google Shape;181;p27"/>
          <p:cNvSpPr txBox="1"/>
          <p:nvPr>
            <p:ph idx="2" type="subTitle"/>
          </p:nvPr>
        </p:nvSpPr>
        <p:spPr>
          <a:xfrm>
            <a:off x="599675" y="1472250"/>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200"/>
              <a:buFont typeface="Noto Symbol"/>
              <a:buNone/>
              <a:defRPr sz="22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1" showMasterSp="0">
  <p:cSld name="TITLE_1">
    <p:bg>
      <p:bgPr>
        <a:solidFill>
          <a:srgbClr val="313031"/>
        </a:solidFill>
      </p:bgPr>
    </p:bg>
    <p:spTree>
      <p:nvGrpSpPr>
        <p:cNvPr id="182" name="Shape 182"/>
        <p:cNvGrpSpPr/>
        <p:nvPr/>
      </p:nvGrpSpPr>
      <p:grpSpPr>
        <a:xfrm>
          <a:off x="0" y="0"/>
          <a:ext cx="0" cy="0"/>
          <a:chOff x="0" y="0"/>
          <a:chExt cx="0" cy="0"/>
        </a:xfrm>
      </p:grpSpPr>
      <p:pic>
        <p:nvPicPr>
          <p:cNvPr id="183" name="Google Shape;183;p28"/>
          <p:cNvPicPr preferRelativeResize="0"/>
          <p:nvPr/>
        </p:nvPicPr>
        <p:blipFill rotWithShape="1">
          <a:blip r:embed="rId2">
            <a:alphaModFix/>
          </a:blip>
          <a:srcRect b="7757" l="0" r="0" t="18294"/>
          <a:stretch/>
        </p:blipFill>
        <p:spPr>
          <a:xfrm>
            <a:off x="161050" y="32275"/>
            <a:ext cx="8781376" cy="4873225"/>
          </a:xfrm>
          <a:prstGeom prst="rect">
            <a:avLst/>
          </a:prstGeom>
          <a:noFill/>
          <a:ln>
            <a:noFill/>
          </a:ln>
        </p:spPr>
      </p:pic>
      <p:sp>
        <p:nvSpPr>
          <p:cNvPr id="184" name="Google Shape;184;p28"/>
          <p:cNvSpPr/>
          <p:nvPr/>
        </p:nvSpPr>
        <p:spPr>
          <a:xfrm>
            <a:off x="8075" y="3832400"/>
            <a:ext cx="9144000" cy="3025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8"/>
          <p:cNvSpPr txBox="1"/>
          <p:nvPr>
            <p:ph idx="1" type="subTitle"/>
          </p:nvPr>
        </p:nvSpPr>
        <p:spPr>
          <a:xfrm>
            <a:off x="2059925" y="5579650"/>
            <a:ext cx="5817300" cy="6330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186" name="Google Shape;186;p28"/>
          <p:cNvSpPr txBox="1"/>
          <p:nvPr>
            <p:ph type="ctrTitle"/>
          </p:nvPr>
        </p:nvSpPr>
        <p:spPr>
          <a:xfrm>
            <a:off x="599675" y="4769250"/>
            <a:ext cx="7904100" cy="533400"/>
          </a:xfrm>
          <a:prstGeom prst="rect">
            <a:avLst/>
          </a:prstGeom>
          <a:noFill/>
          <a:ln>
            <a:noFill/>
          </a:ln>
        </p:spPr>
        <p:txBody>
          <a:bodyPr anchorCtr="0" anchor="b" bIns="91425" lIns="91425" spcFirstLastPara="1" rIns="91425" wrap="square" tIns="91425">
            <a:noAutofit/>
          </a:bodyPr>
          <a:lstStyle>
            <a:lvl1pPr indent="-254000" lvl="0" marL="0" marR="0" rtl="0">
              <a:spcBef>
                <a:spcPts val="0"/>
              </a:spcBef>
              <a:spcAft>
                <a:spcPts val="0"/>
              </a:spcAft>
              <a:buClr>
                <a:srgbClr val="000000"/>
              </a:buClr>
              <a:buSzPts val="4000"/>
              <a:buChar char="●"/>
              <a:defRPr>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sp>
        <p:nvSpPr>
          <p:cNvPr id="187" name="Google Shape;187;p28"/>
          <p:cNvSpPr txBox="1"/>
          <p:nvPr>
            <p:ph idx="2" type="subTitle"/>
          </p:nvPr>
        </p:nvSpPr>
        <p:spPr>
          <a:xfrm>
            <a:off x="599675" y="1459125"/>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pic>
        <p:nvPicPr>
          <p:cNvPr descr="Fu_Jen_Catholic_University_Seal.svg.png" id="188" name="Google Shape;188;p28"/>
          <p:cNvPicPr preferRelativeResize="0"/>
          <p:nvPr/>
        </p:nvPicPr>
        <p:blipFill>
          <a:blip r:embed="rId3">
            <a:alphaModFix/>
          </a:blip>
          <a:stretch>
            <a:fillRect/>
          </a:stretch>
        </p:blipFill>
        <p:spPr>
          <a:xfrm>
            <a:off x="7980527" y="5608775"/>
            <a:ext cx="523242" cy="5747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 小章節" type="secHead">
  <p:cSld name="SECTION_HEADER">
    <p:bg>
      <p:bgPr>
        <a:solidFill>
          <a:srgbClr val="FFFFFF"/>
        </a:solidFill>
      </p:bgPr>
    </p:bg>
    <p:spTree>
      <p:nvGrpSpPr>
        <p:cNvPr id="189" name="Shape 189"/>
        <p:cNvGrpSpPr/>
        <p:nvPr/>
      </p:nvGrpSpPr>
      <p:grpSpPr>
        <a:xfrm>
          <a:off x="0" y="0"/>
          <a:ext cx="0" cy="0"/>
          <a:chOff x="0" y="0"/>
          <a:chExt cx="0" cy="0"/>
        </a:xfrm>
      </p:grpSpPr>
      <p:pic>
        <p:nvPicPr>
          <p:cNvPr id="190" name="Google Shape;190;p29"/>
          <p:cNvPicPr preferRelativeResize="0"/>
          <p:nvPr/>
        </p:nvPicPr>
        <p:blipFill>
          <a:blip r:embed="rId2">
            <a:alphaModFix/>
          </a:blip>
          <a:stretch>
            <a:fillRect/>
          </a:stretch>
        </p:blipFill>
        <p:spPr>
          <a:xfrm rot="5400000">
            <a:off x="1392087" y="-899287"/>
            <a:ext cx="6365201" cy="9149375"/>
          </a:xfrm>
          <a:prstGeom prst="rect">
            <a:avLst/>
          </a:prstGeom>
          <a:noFill/>
          <a:ln>
            <a:noFill/>
          </a:ln>
        </p:spPr>
      </p:pic>
      <p:sp>
        <p:nvSpPr>
          <p:cNvPr id="191" name="Google Shape;191;p29"/>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192" name="Google Shape;192;p29"/>
          <p:cNvSpPr txBox="1"/>
          <p:nvPr>
            <p:ph type="title"/>
          </p:nvPr>
        </p:nvSpPr>
        <p:spPr>
          <a:xfrm>
            <a:off x="476250" y="5057425"/>
            <a:ext cx="8191500" cy="5835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193" name="Google Shape;193;p29"/>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lvl1pPr lvl="0" rtl="0">
              <a:spcBef>
                <a:spcPts val="560"/>
              </a:spcBef>
              <a:spcAft>
                <a:spcPts val="0"/>
              </a:spcAft>
              <a:buNone/>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 大章節">
  <p:cSld name="SECTION_HEADER_1">
    <p:bg>
      <p:bgPr>
        <a:blipFill>
          <a:blip r:embed="rId2">
            <a:alphaModFix/>
          </a:blip>
          <a:stretch>
            <a:fillRect/>
          </a:stretch>
        </a:blipFill>
      </p:bgPr>
    </p:bg>
    <p:spTree>
      <p:nvGrpSpPr>
        <p:cNvPr id="194" name="Shape 194"/>
        <p:cNvGrpSpPr/>
        <p:nvPr/>
      </p:nvGrpSpPr>
      <p:grpSpPr>
        <a:xfrm>
          <a:off x="0" y="0"/>
          <a:ext cx="0" cy="0"/>
          <a:chOff x="0" y="0"/>
          <a:chExt cx="0" cy="0"/>
        </a:xfrm>
      </p:grpSpPr>
      <p:sp>
        <p:nvSpPr>
          <p:cNvPr id="195" name="Google Shape;195;p30"/>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196" name="Google Shape;196;p30"/>
          <p:cNvSpPr txBox="1"/>
          <p:nvPr>
            <p:ph type="title"/>
          </p:nvPr>
        </p:nvSpPr>
        <p:spPr>
          <a:xfrm>
            <a:off x="1186025" y="4227750"/>
            <a:ext cx="7481700" cy="2232600"/>
          </a:xfrm>
          <a:prstGeom prst="rect">
            <a:avLst/>
          </a:prstGeom>
          <a:noFill/>
          <a:ln>
            <a:noFill/>
          </a:ln>
        </p:spPr>
        <p:txBody>
          <a:bodyPr anchorCtr="0" anchor="ctr"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197" name="Google Shape;197;p30"/>
          <p:cNvSpPr txBox="1"/>
          <p:nvPr>
            <p:ph idx="1" type="subTitle"/>
          </p:nvPr>
        </p:nvSpPr>
        <p:spPr>
          <a:xfrm>
            <a:off x="1186025" y="3348150"/>
            <a:ext cx="5050800" cy="879600"/>
          </a:xfrm>
          <a:prstGeom prst="rect">
            <a:avLst/>
          </a:prstGeom>
        </p:spPr>
        <p:txBody>
          <a:bodyPr anchorCtr="0" anchor="b" bIns="91425" lIns="91425" spcFirstLastPara="1" rIns="91425" wrap="square" tIns="91425">
            <a:noAutofit/>
          </a:bodyPr>
          <a:lstStyle>
            <a:lvl1pPr lvl="0" rtl="0">
              <a:spcBef>
                <a:spcPts val="560"/>
              </a:spcBef>
              <a:spcAft>
                <a:spcPts val="0"/>
              </a:spcAft>
              <a:buNone/>
              <a:defRPr/>
            </a:lvl1pPr>
            <a:lvl2pPr lvl="1" rtl="0">
              <a:spcBef>
                <a:spcPts val="100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spTree>
      <p:nvGrpSpPr>
        <p:cNvPr id="198" name="Shape 198"/>
        <p:cNvGrpSpPr/>
        <p:nvPr/>
      </p:nvGrpSpPr>
      <p:grpSpPr>
        <a:xfrm>
          <a:off x="0" y="0"/>
          <a:ext cx="0" cy="0"/>
          <a:chOff x="0" y="0"/>
          <a:chExt cx="0" cy="0"/>
        </a:xfrm>
      </p:grpSpPr>
      <p:sp>
        <p:nvSpPr>
          <p:cNvPr id="199" name="Google Shape;199;p31"/>
          <p:cNvSpPr txBox="1"/>
          <p:nvPr>
            <p:ph idx="1" type="body"/>
          </p:nvPr>
        </p:nvSpPr>
        <p:spPr>
          <a:xfrm>
            <a:off x="476250" y="1783075"/>
            <a:ext cx="81915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00" name="Google Shape;200;p3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201" name="Google Shape;201;p31"/>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202" name="Google Shape;202;p3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 小章節" type="secHead">
  <p:cSld name="SECTION_HEADER">
    <p:bg>
      <p:bgPr>
        <a:solidFill>
          <a:srgbClr val="FFFFFF"/>
        </a:solidFill>
      </p:bgPr>
    </p:bg>
    <p:spTree>
      <p:nvGrpSpPr>
        <p:cNvPr id="27" name="Shape 27"/>
        <p:cNvGrpSpPr/>
        <p:nvPr/>
      </p:nvGrpSpPr>
      <p:grpSpPr>
        <a:xfrm>
          <a:off x="0" y="0"/>
          <a:ext cx="0" cy="0"/>
          <a:chOff x="0" y="0"/>
          <a:chExt cx="0" cy="0"/>
        </a:xfrm>
      </p:grpSpPr>
      <p:pic>
        <p:nvPicPr>
          <p:cNvPr id="28" name="Google Shape;28;p4"/>
          <p:cNvPicPr preferRelativeResize="0"/>
          <p:nvPr/>
        </p:nvPicPr>
        <p:blipFill>
          <a:blip r:embed="rId2">
            <a:alphaModFix/>
          </a:blip>
          <a:stretch>
            <a:fillRect/>
          </a:stretch>
        </p:blipFill>
        <p:spPr>
          <a:xfrm rot="5400000">
            <a:off x="1392087" y="-899287"/>
            <a:ext cx="6365201" cy="9149375"/>
          </a:xfrm>
          <a:prstGeom prst="rect">
            <a:avLst/>
          </a:prstGeom>
          <a:noFill/>
          <a:ln>
            <a:noFill/>
          </a:ln>
        </p:spPr>
      </p:pic>
      <p:sp>
        <p:nvSpPr>
          <p:cNvPr id="29" name="Google Shape;29;p4"/>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30" name="Google Shape;30;p4"/>
          <p:cNvSpPr txBox="1"/>
          <p:nvPr>
            <p:ph type="title"/>
          </p:nvPr>
        </p:nvSpPr>
        <p:spPr>
          <a:xfrm>
            <a:off x="476250" y="5057425"/>
            <a:ext cx="8191500" cy="5835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1" name="Google Shape;31;p4"/>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lvl1pPr lvl="0">
              <a:spcBef>
                <a:spcPts val="560"/>
              </a:spcBef>
              <a:spcAft>
                <a:spcPts val="0"/>
              </a:spcAft>
              <a:buNone/>
              <a:defRPr/>
            </a:lvl1pPr>
            <a:lvl2pPr lvl="1">
              <a:spcBef>
                <a:spcPts val="560"/>
              </a:spcBef>
              <a:spcAft>
                <a:spcPts val="0"/>
              </a:spcAft>
              <a:buNone/>
              <a:defRPr/>
            </a:lvl2pPr>
            <a:lvl3pPr lvl="2">
              <a:spcBef>
                <a:spcPts val="560"/>
              </a:spcBef>
              <a:spcAft>
                <a:spcPts val="0"/>
              </a:spcAft>
              <a:buNone/>
              <a:defRPr/>
            </a:lvl3pPr>
            <a:lvl4pPr lvl="3">
              <a:spcBef>
                <a:spcPts val="560"/>
              </a:spcBef>
              <a:spcAft>
                <a:spcPts val="0"/>
              </a:spcAft>
              <a:buNone/>
              <a:defRPr/>
            </a:lvl4pPr>
            <a:lvl5pPr lvl="4">
              <a:spcBef>
                <a:spcPts val="560"/>
              </a:spcBef>
              <a:spcAft>
                <a:spcPts val="0"/>
              </a:spcAft>
              <a:buNone/>
              <a:defRPr/>
            </a:lvl5pPr>
            <a:lvl6pPr lvl="5">
              <a:spcBef>
                <a:spcPts val="560"/>
              </a:spcBef>
              <a:spcAft>
                <a:spcPts val="0"/>
              </a:spcAft>
              <a:buNone/>
              <a:defRPr/>
            </a:lvl6pPr>
            <a:lvl7pPr lvl="6">
              <a:spcBef>
                <a:spcPts val="560"/>
              </a:spcBef>
              <a:spcAft>
                <a:spcPts val="0"/>
              </a:spcAft>
              <a:buNone/>
              <a:defRPr/>
            </a:lvl7pPr>
            <a:lvl8pPr lvl="7">
              <a:spcBef>
                <a:spcPts val="560"/>
              </a:spcBef>
              <a:spcAft>
                <a:spcPts val="0"/>
              </a:spcAft>
              <a:buNone/>
              <a:defRPr/>
            </a:lvl8pPr>
            <a:lvl9pPr lvl="8">
              <a:spcBef>
                <a:spcPts val="560"/>
              </a:spcBef>
              <a:spcAft>
                <a:spcPts val="0"/>
              </a:spcAft>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203" name="Shape 203"/>
        <p:cNvGrpSpPr/>
        <p:nvPr/>
      </p:nvGrpSpPr>
      <p:grpSpPr>
        <a:xfrm>
          <a:off x="0" y="0"/>
          <a:ext cx="0" cy="0"/>
          <a:chOff x="0" y="0"/>
          <a:chExt cx="0" cy="0"/>
        </a:xfrm>
      </p:grpSpPr>
      <p:sp>
        <p:nvSpPr>
          <p:cNvPr id="204" name="Google Shape;204;p3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205" name="Google Shape;205;p32"/>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206" name="Google Shape;206;p32"/>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1">
  <p:cSld name="TITLE_ONLY_1">
    <p:spTree>
      <p:nvGrpSpPr>
        <p:cNvPr id="207" name="Shape 207"/>
        <p:cNvGrpSpPr/>
        <p:nvPr/>
      </p:nvGrpSpPr>
      <p:grpSpPr>
        <a:xfrm>
          <a:off x="0" y="0"/>
          <a:ext cx="0" cy="0"/>
          <a:chOff x="0" y="0"/>
          <a:chExt cx="0" cy="0"/>
        </a:xfrm>
      </p:grpSpPr>
      <p:pic>
        <p:nvPicPr>
          <p:cNvPr id="208" name="Google Shape;208;p33"/>
          <p:cNvPicPr preferRelativeResize="0"/>
          <p:nvPr/>
        </p:nvPicPr>
        <p:blipFill rotWithShape="1">
          <a:blip r:embed="rId2">
            <a:alphaModFix/>
          </a:blip>
          <a:srcRect b="67177" l="0" r="0" t="6725"/>
          <a:stretch/>
        </p:blipFill>
        <p:spPr>
          <a:xfrm>
            <a:off x="0" y="0"/>
            <a:ext cx="9143999" cy="1789776"/>
          </a:xfrm>
          <a:prstGeom prst="rect">
            <a:avLst/>
          </a:prstGeom>
          <a:noFill/>
          <a:ln>
            <a:noFill/>
          </a:ln>
        </p:spPr>
      </p:pic>
      <p:sp>
        <p:nvSpPr>
          <p:cNvPr id="209" name="Google Shape;209;p33"/>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210" name="Google Shape;210;p33"/>
          <p:cNvSpPr txBox="1"/>
          <p:nvPr>
            <p:ph type="title"/>
          </p:nvPr>
        </p:nvSpPr>
        <p:spPr>
          <a:xfrm>
            <a:off x="476250" y="169425"/>
            <a:ext cx="8191500" cy="9867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211" name="Google Shape;211;p33"/>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pic>
        <p:nvPicPr>
          <p:cNvPr id="212" name="Google Shape;212;p33"/>
          <p:cNvPicPr preferRelativeResize="0"/>
          <p:nvPr/>
        </p:nvPicPr>
        <p:blipFill rotWithShape="1">
          <a:blip r:embed="rId2">
            <a:alphaModFix/>
          </a:blip>
          <a:srcRect b="39336" l="0" r="0" t="34566"/>
          <a:stretch/>
        </p:blipFill>
        <p:spPr>
          <a:xfrm>
            <a:off x="0" y="1710950"/>
            <a:ext cx="9143999" cy="178977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213" name="Shape 213"/>
        <p:cNvGrpSpPr/>
        <p:nvPr/>
      </p:nvGrpSpPr>
      <p:grpSpPr>
        <a:xfrm>
          <a:off x="0" y="0"/>
          <a:ext cx="0" cy="0"/>
          <a:chOff x="0" y="0"/>
          <a:chExt cx="0" cy="0"/>
        </a:xfrm>
      </p:grpSpPr>
      <p:sp>
        <p:nvSpPr>
          <p:cNvPr id="214" name="Google Shape;214;p34"/>
          <p:cNvSpPr txBox="1"/>
          <p:nvPr>
            <p:ph idx="1" type="body"/>
          </p:nvPr>
        </p:nvSpPr>
        <p:spPr>
          <a:xfrm>
            <a:off x="630238" y="2439813"/>
            <a:ext cx="38688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215" name="Google Shape;215;p34"/>
          <p:cNvSpPr txBox="1"/>
          <p:nvPr>
            <p:ph idx="2" type="body"/>
          </p:nvPr>
        </p:nvSpPr>
        <p:spPr>
          <a:xfrm>
            <a:off x="4629150" y="2439813"/>
            <a:ext cx="38877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216" name="Google Shape;216;p34"/>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217" name="Google Shape;217;p34"/>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218" name="Google Shape;218;p34"/>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219" name="Google Shape;219;p34"/>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220" name="Google Shape;220;p34"/>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1">
  <p:cSld name="TWO_OBJECTS_WITH_TEXT_1">
    <p:spTree>
      <p:nvGrpSpPr>
        <p:cNvPr id="221" name="Shape 221"/>
        <p:cNvGrpSpPr/>
        <p:nvPr/>
      </p:nvGrpSpPr>
      <p:grpSpPr>
        <a:xfrm>
          <a:off x="0" y="0"/>
          <a:ext cx="0" cy="0"/>
          <a:chOff x="0" y="0"/>
          <a:chExt cx="0" cy="0"/>
        </a:xfrm>
      </p:grpSpPr>
      <p:sp>
        <p:nvSpPr>
          <p:cNvPr id="222" name="Google Shape;222;p35"/>
          <p:cNvSpPr txBox="1"/>
          <p:nvPr>
            <p:ph idx="1" type="body"/>
          </p:nvPr>
        </p:nvSpPr>
        <p:spPr>
          <a:xfrm>
            <a:off x="553746" y="2439816"/>
            <a:ext cx="26292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223" name="Google Shape;223;p35"/>
          <p:cNvSpPr txBox="1"/>
          <p:nvPr>
            <p:ph idx="2" type="body"/>
          </p:nvPr>
        </p:nvSpPr>
        <p:spPr>
          <a:xfrm>
            <a:off x="3271574" y="2439816"/>
            <a:ext cx="26424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224" name="Google Shape;224;p35"/>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225" name="Google Shape;225;p35"/>
          <p:cNvSpPr txBox="1"/>
          <p:nvPr>
            <p:ph idx="3" type="subTitle"/>
          </p:nvPr>
        </p:nvSpPr>
        <p:spPr>
          <a:xfrm>
            <a:off x="553125"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226" name="Google Shape;226;p35"/>
          <p:cNvSpPr txBox="1"/>
          <p:nvPr>
            <p:ph idx="4" type="subTitle"/>
          </p:nvPr>
        </p:nvSpPr>
        <p:spPr>
          <a:xfrm>
            <a:off x="3273919"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227" name="Google Shape;227;p35"/>
          <p:cNvSpPr txBox="1"/>
          <p:nvPr>
            <p:ph idx="5" type="body"/>
          </p:nvPr>
        </p:nvSpPr>
        <p:spPr>
          <a:xfrm>
            <a:off x="5994824" y="2439816"/>
            <a:ext cx="26424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228" name="Google Shape;228;p35"/>
          <p:cNvSpPr txBox="1"/>
          <p:nvPr>
            <p:ph idx="6" type="subTitle"/>
          </p:nvPr>
        </p:nvSpPr>
        <p:spPr>
          <a:xfrm>
            <a:off x="5997169"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229" name="Google Shape;229;p35"/>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230" name="Google Shape;230;p35"/>
          <p:cNvSpPr txBox="1"/>
          <p:nvPr>
            <p:ph idx="7" type="subTitle"/>
          </p:nvPr>
        </p:nvSpPr>
        <p:spPr>
          <a:xfrm>
            <a:off x="24200" y="6583675"/>
            <a:ext cx="8191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type="twoObj">
  <p:cSld name="TWO_OBJECTS">
    <p:spTree>
      <p:nvGrpSpPr>
        <p:cNvPr id="231" name="Shape 231"/>
        <p:cNvGrpSpPr/>
        <p:nvPr/>
      </p:nvGrpSpPr>
      <p:grpSpPr>
        <a:xfrm>
          <a:off x="0" y="0"/>
          <a:ext cx="0" cy="0"/>
          <a:chOff x="0" y="0"/>
          <a:chExt cx="0" cy="0"/>
        </a:xfrm>
      </p:grpSpPr>
      <p:sp>
        <p:nvSpPr>
          <p:cNvPr id="232" name="Google Shape;232;p36"/>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33" name="Google Shape;233;p36"/>
          <p:cNvSpPr txBox="1"/>
          <p:nvPr>
            <p:ph idx="1" type="body"/>
          </p:nvPr>
        </p:nvSpPr>
        <p:spPr>
          <a:xfrm>
            <a:off x="53340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34" name="Google Shape;234;p36"/>
          <p:cNvSpPr txBox="1"/>
          <p:nvPr>
            <p:ph idx="2" type="body"/>
          </p:nvPr>
        </p:nvSpPr>
        <p:spPr>
          <a:xfrm>
            <a:off x="470535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35" name="Google Shape;235;p36"/>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236" name="Google Shape;236;p36"/>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solidFill>
                  <a:srgbClr val="FFFFFF"/>
                </a:solidFill>
              </a:defRPr>
            </a:lvl2pPr>
            <a:lvl3pPr lvl="2" rtl="0">
              <a:spcBef>
                <a:spcPts val="560"/>
              </a:spcBef>
              <a:spcAft>
                <a:spcPts val="0"/>
              </a:spcAft>
              <a:buNone/>
              <a:defRPr>
                <a:solidFill>
                  <a:srgbClr val="FFFFFF"/>
                </a:solidFill>
              </a:defRPr>
            </a:lvl3pPr>
            <a:lvl4pPr lvl="3" rtl="0">
              <a:spcBef>
                <a:spcPts val="560"/>
              </a:spcBef>
              <a:spcAft>
                <a:spcPts val="0"/>
              </a:spcAft>
              <a:buNone/>
              <a:defRPr>
                <a:solidFill>
                  <a:srgbClr val="FFFFFF"/>
                </a:solidFill>
              </a:defRPr>
            </a:lvl4pPr>
            <a:lvl5pPr lvl="4" rtl="0">
              <a:spcBef>
                <a:spcPts val="560"/>
              </a:spcBef>
              <a:spcAft>
                <a:spcPts val="0"/>
              </a:spcAft>
              <a:buNone/>
              <a:defRPr>
                <a:solidFill>
                  <a:srgbClr val="FFFFFF"/>
                </a:solidFill>
              </a:defRPr>
            </a:lvl5pPr>
            <a:lvl6pPr lvl="5" rtl="0">
              <a:spcBef>
                <a:spcPts val="560"/>
              </a:spcBef>
              <a:spcAft>
                <a:spcPts val="0"/>
              </a:spcAft>
              <a:buNone/>
              <a:defRPr>
                <a:solidFill>
                  <a:srgbClr val="FFFFFF"/>
                </a:solidFill>
              </a:defRPr>
            </a:lvl6pPr>
            <a:lvl7pPr lvl="6" rtl="0">
              <a:spcBef>
                <a:spcPts val="560"/>
              </a:spcBef>
              <a:spcAft>
                <a:spcPts val="0"/>
              </a:spcAft>
              <a:buNone/>
              <a:defRPr>
                <a:solidFill>
                  <a:srgbClr val="FFFFFF"/>
                </a:solidFill>
              </a:defRPr>
            </a:lvl7pPr>
            <a:lvl8pPr lvl="7" rtl="0">
              <a:spcBef>
                <a:spcPts val="560"/>
              </a:spcBef>
              <a:spcAft>
                <a:spcPts val="0"/>
              </a:spcAft>
              <a:buNone/>
              <a:defRPr>
                <a:solidFill>
                  <a:srgbClr val="FFFFFF"/>
                </a:solidFill>
              </a:defRPr>
            </a:lvl8pPr>
            <a:lvl9pPr lvl="8" rtl="0">
              <a:spcBef>
                <a:spcPts val="560"/>
              </a:spcBef>
              <a:spcAft>
                <a:spcPts val="0"/>
              </a:spcAft>
              <a:buNone/>
              <a:defRPr>
                <a:solidFill>
                  <a:srgbClr val="FFFFFF"/>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2 2">
  <p:cSld name="TWO_OBJECTS_2_2">
    <p:spTree>
      <p:nvGrpSpPr>
        <p:cNvPr id="237" name="Shape 237"/>
        <p:cNvGrpSpPr/>
        <p:nvPr/>
      </p:nvGrpSpPr>
      <p:grpSpPr>
        <a:xfrm>
          <a:off x="0" y="0"/>
          <a:ext cx="0" cy="0"/>
          <a:chOff x="0" y="0"/>
          <a:chExt cx="0" cy="0"/>
        </a:xfrm>
      </p:grpSpPr>
      <p:pic>
        <p:nvPicPr>
          <p:cNvPr id="238" name="Google Shape;238;p37"/>
          <p:cNvPicPr preferRelativeResize="0"/>
          <p:nvPr/>
        </p:nvPicPr>
        <p:blipFill rotWithShape="1">
          <a:blip r:embed="rId2">
            <a:alphaModFix/>
          </a:blip>
          <a:srcRect b="74026" l="0" r="0" t="-143"/>
          <a:stretch/>
        </p:blipFill>
        <p:spPr>
          <a:xfrm>
            <a:off x="0" y="0"/>
            <a:ext cx="9143999" cy="1791150"/>
          </a:xfrm>
          <a:prstGeom prst="rect">
            <a:avLst/>
          </a:prstGeom>
          <a:noFill/>
          <a:ln>
            <a:noFill/>
          </a:ln>
        </p:spPr>
      </p:pic>
      <p:pic>
        <p:nvPicPr>
          <p:cNvPr id="239" name="Google Shape;239;p37"/>
          <p:cNvPicPr preferRelativeResize="0"/>
          <p:nvPr/>
        </p:nvPicPr>
        <p:blipFill rotWithShape="1">
          <a:blip r:embed="rId2">
            <a:alphaModFix/>
          </a:blip>
          <a:srcRect b="140" l="0" r="0" t="95152"/>
          <a:stretch/>
        </p:blipFill>
        <p:spPr>
          <a:xfrm>
            <a:off x="0" y="6534825"/>
            <a:ext cx="9143999" cy="322849"/>
          </a:xfrm>
          <a:prstGeom prst="rect">
            <a:avLst/>
          </a:prstGeom>
          <a:noFill/>
          <a:ln>
            <a:noFill/>
          </a:ln>
        </p:spPr>
      </p:pic>
      <p:sp>
        <p:nvSpPr>
          <p:cNvPr id="240" name="Google Shape;240;p37"/>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41" name="Google Shape;241;p37"/>
          <p:cNvSpPr txBox="1"/>
          <p:nvPr>
            <p:ph idx="1" type="body"/>
          </p:nvPr>
        </p:nvSpPr>
        <p:spPr>
          <a:xfrm>
            <a:off x="53340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42" name="Google Shape;242;p37"/>
          <p:cNvSpPr txBox="1"/>
          <p:nvPr>
            <p:ph idx="2" type="body"/>
          </p:nvPr>
        </p:nvSpPr>
        <p:spPr>
          <a:xfrm>
            <a:off x="470535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43" name="Google Shape;243;p37"/>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000000"/>
                </a:solidFill>
                <a:latin typeface="Cambria"/>
                <a:ea typeface="Cambria"/>
                <a:cs typeface="Cambria"/>
                <a:sym typeface="Cambria"/>
              </a:defRPr>
            </a:lvl1pPr>
            <a:lvl2pPr indent="0" lvl="1" marL="0" marR="0" rtl="0" algn="ctr">
              <a:spcBef>
                <a:spcPts val="0"/>
              </a:spcBef>
              <a:buNone/>
              <a:defRPr b="0" i="0" sz="1800" u="none" cap="none" strike="noStrike">
                <a:solidFill>
                  <a:srgbClr val="000000"/>
                </a:solidFill>
                <a:latin typeface="Cambria"/>
                <a:ea typeface="Cambria"/>
                <a:cs typeface="Cambria"/>
                <a:sym typeface="Cambria"/>
              </a:defRPr>
            </a:lvl2pPr>
            <a:lvl3pPr indent="0" lvl="2" marL="0" marR="0" rtl="0" algn="ctr">
              <a:spcBef>
                <a:spcPts val="0"/>
              </a:spcBef>
              <a:buNone/>
              <a:defRPr b="0" i="0" sz="1800" u="none" cap="none" strike="noStrike">
                <a:solidFill>
                  <a:srgbClr val="000000"/>
                </a:solidFill>
                <a:latin typeface="Cambria"/>
                <a:ea typeface="Cambria"/>
                <a:cs typeface="Cambria"/>
                <a:sym typeface="Cambria"/>
              </a:defRPr>
            </a:lvl3pPr>
            <a:lvl4pPr indent="0" lvl="3" marL="0" marR="0" rtl="0" algn="ctr">
              <a:spcBef>
                <a:spcPts val="0"/>
              </a:spcBef>
              <a:buNone/>
              <a:defRPr b="0" i="0" sz="1800" u="none" cap="none" strike="noStrike">
                <a:solidFill>
                  <a:srgbClr val="000000"/>
                </a:solidFill>
                <a:latin typeface="Cambria"/>
                <a:ea typeface="Cambria"/>
                <a:cs typeface="Cambria"/>
                <a:sym typeface="Cambria"/>
              </a:defRPr>
            </a:lvl4pPr>
            <a:lvl5pPr indent="0" lvl="4" marL="0" marR="0" rtl="0" algn="ctr">
              <a:spcBef>
                <a:spcPts val="0"/>
              </a:spcBef>
              <a:buNone/>
              <a:defRPr b="0" i="0" sz="1800" u="none" cap="none" strike="noStrike">
                <a:solidFill>
                  <a:srgbClr val="000000"/>
                </a:solidFill>
                <a:latin typeface="Cambria"/>
                <a:ea typeface="Cambria"/>
                <a:cs typeface="Cambria"/>
                <a:sym typeface="Cambria"/>
              </a:defRPr>
            </a:lvl5pPr>
            <a:lvl6pPr indent="0" lvl="5" marL="0" marR="0" rtl="0" algn="ctr">
              <a:spcBef>
                <a:spcPts val="0"/>
              </a:spcBef>
              <a:buNone/>
              <a:defRPr b="0" i="0" sz="1800" u="none" cap="none" strike="noStrike">
                <a:solidFill>
                  <a:srgbClr val="000000"/>
                </a:solidFill>
                <a:latin typeface="Cambria"/>
                <a:ea typeface="Cambria"/>
                <a:cs typeface="Cambria"/>
                <a:sym typeface="Cambria"/>
              </a:defRPr>
            </a:lvl6pPr>
            <a:lvl7pPr indent="0" lvl="6" marL="0" marR="0" rtl="0" algn="ctr">
              <a:spcBef>
                <a:spcPts val="0"/>
              </a:spcBef>
              <a:buNone/>
              <a:defRPr b="0" i="0" sz="1800" u="none" cap="none" strike="noStrike">
                <a:solidFill>
                  <a:srgbClr val="000000"/>
                </a:solidFill>
                <a:latin typeface="Cambria"/>
                <a:ea typeface="Cambria"/>
                <a:cs typeface="Cambria"/>
                <a:sym typeface="Cambria"/>
              </a:defRPr>
            </a:lvl7pPr>
            <a:lvl8pPr indent="0" lvl="7" marL="0" marR="0" rtl="0" algn="ctr">
              <a:spcBef>
                <a:spcPts val="0"/>
              </a:spcBef>
              <a:buNone/>
              <a:defRPr b="0" i="0" sz="1800" u="none" cap="none" strike="noStrike">
                <a:solidFill>
                  <a:srgbClr val="000000"/>
                </a:solidFill>
                <a:latin typeface="Cambria"/>
                <a:ea typeface="Cambria"/>
                <a:cs typeface="Cambria"/>
                <a:sym typeface="Cambria"/>
              </a:defRPr>
            </a:lvl8pPr>
            <a:lvl9pPr indent="0" lvl="8" marL="0" marR="0" rtl="0" algn="ctr">
              <a:spcBef>
                <a:spcPts val="0"/>
              </a:spcBef>
              <a:buNone/>
              <a:defRPr b="0" i="0" sz="1800" u="none" cap="none" strike="noStrike">
                <a:solidFill>
                  <a:srgbClr val="000000"/>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244" name="Google Shape;244;p37"/>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2">
  <p:cSld name="TWO_OBJECTS_2">
    <p:spTree>
      <p:nvGrpSpPr>
        <p:cNvPr id="245" name="Shape 245"/>
        <p:cNvGrpSpPr/>
        <p:nvPr/>
      </p:nvGrpSpPr>
      <p:grpSpPr>
        <a:xfrm>
          <a:off x="0" y="0"/>
          <a:ext cx="0" cy="0"/>
          <a:chOff x="0" y="0"/>
          <a:chExt cx="0" cy="0"/>
        </a:xfrm>
      </p:grpSpPr>
      <p:pic>
        <p:nvPicPr>
          <p:cNvPr id="246" name="Google Shape;246;p38"/>
          <p:cNvPicPr preferRelativeResize="0"/>
          <p:nvPr/>
        </p:nvPicPr>
        <p:blipFill rotWithShape="1">
          <a:blip r:embed="rId2">
            <a:alphaModFix/>
          </a:blip>
          <a:srcRect b="74026" l="0" r="0" t="-143"/>
          <a:stretch/>
        </p:blipFill>
        <p:spPr>
          <a:xfrm>
            <a:off x="0" y="0"/>
            <a:ext cx="9143999" cy="1791150"/>
          </a:xfrm>
          <a:prstGeom prst="rect">
            <a:avLst/>
          </a:prstGeom>
          <a:noFill/>
          <a:ln>
            <a:noFill/>
          </a:ln>
        </p:spPr>
      </p:pic>
      <p:pic>
        <p:nvPicPr>
          <p:cNvPr id="247" name="Google Shape;247;p38"/>
          <p:cNvPicPr preferRelativeResize="0"/>
          <p:nvPr/>
        </p:nvPicPr>
        <p:blipFill rotWithShape="1">
          <a:blip r:embed="rId2">
            <a:alphaModFix/>
          </a:blip>
          <a:srcRect b="140" l="0" r="0" t="95152"/>
          <a:stretch/>
        </p:blipFill>
        <p:spPr>
          <a:xfrm>
            <a:off x="0" y="6534825"/>
            <a:ext cx="9143999" cy="322849"/>
          </a:xfrm>
          <a:prstGeom prst="rect">
            <a:avLst/>
          </a:prstGeom>
          <a:noFill/>
          <a:ln>
            <a:noFill/>
          </a:ln>
        </p:spPr>
      </p:pic>
      <p:sp>
        <p:nvSpPr>
          <p:cNvPr id="248" name="Google Shape;248;p38"/>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49" name="Google Shape;249;p38"/>
          <p:cNvSpPr txBox="1"/>
          <p:nvPr>
            <p:ph idx="1" type="body"/>
          </p:nvPr>
        </p:nvSpPr>
        <p:spPr>
          <a:xfrm>
            <a:off x="53340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50" name="Google Shape;250;p38"/>
          <p:cNvSpPr txBox="1"/>
          <p:nvPr>
            <p:ph idx="2" type="body"/>
          </p:nvPr>
        </p:nvSpPr>
        <p:spPr>
          <a:xfrm>
            <a:off x="470535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51" name="Google Shape;251;p38"/>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000000"/>
                </a:solidFill>
                <a:latin typeface="Cambria"/>
                <a:ea typeface="Cambria"/>
                <a:cs typeface="Cambria"/>
                <a:sym typeface="Cambria"/>
              </a:defRPr>
            </a:lvl1pPr>
            <a:lvl2pPr indent="0" lvl="1" marL="0" marR="0" rtl="0" algn="ctr">
              <a:spcBef>
                <a:spcPts val="0"/>
              </a:spcBef>
              <a:buNone/>
              <a:defRPr b="0" i="0" sz="1800" u="none" cap="none" strike="noStrike">
                <a:solidFill>
                  <a:srgbClr val="000000"/>
                </a:solidFill>
                <a:latin typeface="Cambria"/>
                <a:ea typeface="Cambria"/>
                <a:cs typeface="Cambria"/>
                <a:sym typeface="Cambria"/>
              </a:defRPr>
            </a:lvl2pPr>
            <a:lvl3pPr indent="0" lvl="2" marL="0" marR="0" rtl="0" algn="ctr">
              <a:spcBef>
                <a:spcPts val="0"/>
              </a:spcBef>
              <a:buNone/>
              <a:defRPr b="0" i="0" sz="1800" u="none" cap="none" strike="noStrike">
                <a:solidFill>
                  <a:srgbClr val="000000"/>
                </a:solidFill>
                <a:latin typeface="Cambria"/>
                <a:ea typeface="Cambria"/>
                <a:cs typeface="Cambria"/>
                <a:sym typeface="Cambria"/>
              </a:defRPr>
            </a:lvl3pPr>
            <a:lvl4pPr indent="0" lvl="3" marL="0" marR="0" rtl="0" algn="ctr">
              <a:spcBef>
                <a:spcPts val="0"/>
              </a:spcBef>
              <a:buNone/>
              <a:defRPr b="0" i="0" sz="1800" u="none" cap="none" strike="noStrike">
                <a:solidFill>
                  <a:srgbClr val="000000"/>
                </a:solidFill>
                <a:latin typeface="Cambria"/>
                <a:ea typeface="Cambria"/>
                <a:cs typeface="Cambria"/>
                <a:sym typeface="Cambria"/>
              </a:defRPr>
            </a:lvl4pPr>
            <a:lvl5pPr indent="0" lvl="4" marL="0" marR="0" rtl="0" algn="ctr">
              <a:spcBef>
                <a:spcPts val="0"/>
              </a:spcBef>
              <a:buNone/>
              <a:defRPr b="0" i="0" sz="1800" u="none" cap="none" strike="noStrike">
                <a:solidFill>
                  <a:srgbClr val="000000"/>
                </a:solidFill>
                <a:latin typeface="Cambria"/>
                <a:ea typeface="Cambria"/>
                <a:cs typeface="Cambria"/>
                <a:sym typeface="Cambria"/>
              </a:defRPr>
            </a:lvl5pPr>
            <a:lvl6pPr indent="0" lvl="5" marL="0" marR="0" rtl="0" algn="ctr">
              <a:spcBef>
                <a:spcPts val="0"/>
              </a:spcBef>
              <a:buNone/>
              <a:defRPr b="0" i="0" sz="1800" u="none" cap="none" strike="noStrike">
                <a:solidFill>
                  <a:srgbClr val="000000"/>
                </a:solidFill>
                <a:latin typeface="Cambria"/>
                <a:ea typeface="Cambria"/>
                <a:cs typeface="Cambria"/>
                <a:sym typeface="Cambria"/>
              </a:defRPr>
            </a:lvl6pPr>
            <a:lvl7pPr indent="0" lvl="6" marL="0" marR="0" rtl="0" algn="ctr">
              <a:spcBef>
                <a:spcPts val="0"/>
              </a:spcBef>
              <a:buNone/>
              <a:defRPr b="0" i="0" sz="1800" u="none" cap="none" strike="noStrike">
                <a:solidFill>
                  <a:srgbClr val="000000"/>
                </a:solidFill>
                <a:latin typeface="Cambria"/>
                <a:ea typeface="Cambria"/>
                <a:cs typeface="Cambria"/>
                <a:sym typeface="Cambria"/>
              </a:defRPr>
            </a:lvl7pPr>
            <a:lvl8pPr indent="0" lvl="7" marL="0" marR="0" rtl="0" algn="ctr">
              <a:spcBef>
                <a:spcPts val="0"/>
              </a:spcBef>
              <a:buNone/>
              <a:defRPr b="0" i="0" sz="1800" u="none" cap="none" strike="noStrike">
                <a:solidFill>
                  <a:srgbClr val="000000"/>
                </a:solidFill>
                <a:latin typeface="Cambria"/>
                <a:ea typeface="Cambria"/>
                <a:cs typeface="Cambria"/>
                <a:sym typeface="Cambria"/>
              </a:defRPr>
            </a:lvl8pPr>
            <a:lvl9pPr indent="0" lvl="8" marL="0" marR="0" rtl="0" algn="ctr">
              <a:spcBef>
                <a:spcPts val="0"/>
              </a:spcBef>
              <a:buNone/>
              <a:defRPr b="0" i="0" sz="1800" u="none" cap="none" strike="noStrike">
                <a:solidFill>
                  <a:srgbClr val="000000"/>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252" name="Google Shape;252;p38"/>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2 1">
  <p:cSld name="TWO_OBJECTS_2_1">
    <p:spTree>
      <p:nvGrpSpPr>
        <p:cNvPr id="253" name="Shape 253"/>
        <p:cNvGrpSpPr/>
        <p:nvPr/>
      </p:nvGrpSpPr>
      <p:grpSpPr>
        <a:xfrm>
          <a:off x="0" y="0"/>
          <a:ext cx="0" cy="0"/>
          <a:chOff x="0" y="0"/>
          <a:chExt cx="0" cy="0"/>
        </a:xfrm>
      </p:grpSpPr>
      <p:pic>
        <p:nvPicPr>
          <p:cNvPr id="254" name="Google Shape;254;p39"/>
          <p:cNvPicPr preferRelativeResize="0"/>
          <p:nvPr/>
        </p:nvPicPr>
        <p:blipFill rotWithShape="1">
          <a:blip r:embed="rId2">
            <a:alphaModFix/>
          </a:blip>
          <a:srcRect b="67177" l="0" r="0" t="6725"/>
          <a:stretch/>
        </p:blipFill>
        <p:spPr>
          <a:xfrm>
            <a:off x="0" y="0"/>
            <a:ext cx="9143999" cy="1789776"/>
          </a:xfrm>
          <a:prstGeom prst="rect">
            <a:avLst/>
          </a:prstGeom>
          <a:noFill/>
          <a:ln>
            <a:noFill/>
          </a:ln>
        </p:spPr>
      </p:pic>
      <p:pic>
        <p:nvPicPr>
          <p:cNvPr id="255" name="Google Shape;255;p39"/>
          <p:cNvPicPr preferRelativeResize="0"/>
          <p:nvPr/>
        </p:nvPicPr>
        <p:blipFill rotWithShape="1">
          <a:blip r:embed="rId2">
            <a:alphaModFix/>
          </a:blip>
          <a:srcRect b="39336" l="0" r="0" t="34566"/>
          <a:stretch/>
        </p:blipFill>
        <p:spPr>
          <a:xfrm>
            <a:off x="0" y="1710950"/>
            <a:ext cx="9143999" cy="1789776"/>
          </a:xfrm>
          <a:prstGeom prst="rect">
            <a:avLst/>
          </a:prstGeom>
          <a:noFill/>
          <a:ln>
            <a:noFill/>
          </a:ln>
        </p:spPr>
      </p:pic>
      <p:pic>
        <p:nvPicPr>
          <p:cNvPr id="256" name="Google Shape;256;p39"/>
          <p:cNvPicPr preferRelativeResize="0"/>
          <p:nvPr/>
        </p:nvPicPr>
        <p:blipFill rotWithShape="1">
          <a:blip r:embed="rId3">
            <a:alphaModFix/>
          </a:blip>
          <a:srcRect b="74117" l="0" r="0" t="6725"/>
          <a:stretch/>
        </p:blipFill>
        <p:spPr>
          <a:xfrm>
            <a:off x="0" y="1375"/>
            <a:ext cx="9143999" cy="1313751"/>
          </a:xfrm>
          <a:prstGeom prst="rect">
            <a:avLst/>
          </a:prstGeom>
          <a:noFill/>
          <a:ln>
            <a:noFill/>
          </a:ln>
        </p:spPr>
      </p:pic>
      <p:pic>
        <p:nvPicPr>
          <p:cNvPr id="257" name="Google Shape;257;p39"/>
          <p:cNvPicPr preferRelativeResize="0"/>
          <p:nvPr/>
        </p:nvPicPr>
        <p:blipFill rotWithShape="1">
          <a:blip r:embed="rId4">
            <a:alphaModFix/>
          </a:blip>
          <a:srcRect b="140" l="0" r="0" t="95152"/>
          <a:stretch/>
        </p:blipFill>
        <p:spPr>
          <a:xfrm>
            <a:off x="0" y="6534825"/>
            <a:ext cx="9143999" cy="322849"/>
          </a:xfrm>
          <a:prstGeom prst="rect">
            <a:avLst/>
          </a:prstGeom>
          <a:noFill/>
          <a:ln>
            <a:noFill/>
          </a:ln>
        </p:spPr>
      </p:pic>
      <p:sp>
        <p:nvSpPr>
          <p:cNvPr id="258" name="Google Shape;258;p39"/>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59" name="Google Shape;259;p39"/>
          <p:cNvSpPr txBox="1"/>
          <p:nvPr>
            <p:ph idx="1" type="body"/>
          </p:nvPr>
        </p:nvSpPr>
        <p:spPr>
          <a:xfrm>
            <a:off x="533400" y="1351238"/>
            <a:ext cx="4019400" cy="51516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60" name="Google Shape;260;p39"/>
          <p:cNvSpPr txBox="1"/>
          <p:nvPr>
            <p:ph idx="2" type="body"/>
          </p:nvPr>
        </p:nvSpPr>
        <p:spPr>
          <a:xfrm>
            <a:off x="4705350" y="1351238"/>
            <a:ext cx="4019400" cy="51516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61" name="Google Shape;261;p39"/>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000000"/>
                </a:solidFill>
                <a:latin typeface="Cambria"/>
                <a:ea typeface="Cambria"/>
                <a:cs typeface="Cambria"/>
                <a:sym typeface="Cambria"/>
              </a:defRPr>
            </a:lvl1pPr>
            <a:lvl2pPr indent="0" lvl="1" marL="0" marR="0" rtl="0" algn="ctr">
              <a:spcBef>
                <a:spcPts val="0"/>
              </a:spcBef>
              <a:buNone/>
              <a:defRPr b="0" i="0" sz="1800" u="none" cap="none" strike="noStrike">
                <a:solidFill>
                  <a:srgbClr val="000000"/>
                </a:solidFill>
                <a:latin typeface="Cambria"/>
                <a:ea typeface="Cambria"/>
                <a:cs typeface="Cambria"/>
                <a:sym typeface="Cambria"/>
              </a:defRPr>
            </a:lvl2pPr>
            <a:lvl3pPr indent="0" lvl="2" marL="0" marR="0" rtl="0" algn="ctr">
              <a:spcBef>
                <a:spcPts val="0"/>
              </a:spcBef>
              <a:buNone/>
              <a:defRPr b="0" i="0" sz="1800" u="none" cap="none" strike="noStrike">
                <a:solidFill>
                  <a:srgbClr val="000000"/>
                </a:solidFill>
                <a:latin typeface="Cambria"/>
                <a:ea typeface="Cambria"/>
                <a:cs typeface="Cambria"/>
                <a:sym typeface="Cambria"/>
              </a:defRPr>
            </a:lvl3pPr>
            <a:lvl4pPr indent="0" lvl="3" marL="0" marR="0" rtl="0" algn="ctr">
              <a:spcBef>
                <a:spcPts val="0"/>
              </a:spcBef>
              <a:buNone/>
              <a:defRPr b="0" i="0" sz="1800" u="none" cap="none" strike="noStrike">
                <a:solidFill>
                  <a:srgbClr val="000000"/>
                </a:solidFill>
                <a:latin typeface="Cambria"/>
                <a:ea typeface="Cambria"/>
                <a:cs typeface="Cambria"/>
                <a:sym typeface="Cambria"/>
              </a:defRPr>
            </a:lvl4pPr>
            <a:lvl5pPr indent="0" lvl="4" marL="0" marR="0" rtl="0" algn="ctr">
              <a:spcBef>
                <a:spcPts val="0"/>
              </a:spcBef>
              <a:buNone/>
              <a:defRPr b="0" i="0" sz="1800" u="none" cap="none" strike="noStrike">
                <a:solidFill>
                  <a:srgbClr val="000000"/>
                </a:solidFill>
                <a:latin typeface="Cambria"/>
                <a:ea typeface="Cambria"/>
                <a:cs typeface="Cambria"/>
                <a:sym typeface="Cambria"/>
              </a:defRPr>
            </a:lvl5pPr>
            <a:lvl6pPr indent="0" lvl="5" marL="0" marR="0" rtl="0" algn="ctr">
              <a:spcBef>
                <a:spcPts val="0"/>
              </a:spcBef>
              <a:buNone/>
              <a:defRPr b="0" i="0" sz="1800" u="none" cap="none" strike="noStrike">
                <a:solidFill>
                  <a:srgbClr val="000000"/>
                </a:solidFill>
                <a:latin typeface="Cambria"/>
                <a:ea typeface="Cambria"/>
                <a:cs typeface="Cambria"/>
                <a:sym typeface="Cambria"/>
              </a:defRPr>
            </a:lvl6pPr>
            <a:lvl7pPr indent="0" lvl="6" marL="0" marR="0" rtl="0" algn="ctr">
              <a:spcBef>
                <a:spcPts val="0"/>
              </a:spcBef>
              <a:buNone/>
              <a:defRPr b="0" i="0" sz="1800" u="none" cap="none" strike="noStrike">
                <a:solidFill>
                  <a:srgbClr val="000000"/>
                </a:solidFill>
                <a:latin typeface="Cambria"/>
                <a:ea typeface="Cambria"/>
                <a:cs typeface="Cambria"/>
                <a:sym typeface="Cambria"/>
              </a:defRPr>
            </a:lvl7pPr>
            <a:lvl8pPr indent="0" lvl="7" marL="0" marR="0" rtl="0" algn="ctr">
              <a:spcBef>
                <a:spcPts val="0"/>
              </a:spcBef>
              <a:buNone/>
              <a:defRPr b="0" i="0" sz="1800" u="none" cap="none" strike="noStrike">
                <a:solidFill>
                  <a:srgbClr val="000000"/>
                </a:solidFill>
                <a:latin typeface="Cambria"/>
                <a:ea typeface="Cambria"/>
                <a:cs typeface="Cambria"/>
                <a:sym typeface="Cambria"/>
              </a:defRPr>
            </a:lvl8pPr>
            <a:lvl9pPr indent="0" lvl="8" marL="0" marR="0" rtl="0" algn="ctr">
              <a:spcBef>
                <a:spcPts val="0"/>
              </a:spcBef>
              <a:buNone/>
              <a:defRPr b="0" i="0" sz="1800" u="none" cap="none" strike="noStrike">
                <a:solidFill>
                  <a:srgbClr val="000000"/>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262" name="Google Shape;262;p39"/>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1">
  <p:cSld name="TWO_OBJECTS_1">
    <p:spTree>
      <p:nvGrpSpPr>
        <p:cNvPr id="263" name="Shape 263"/>
        <p:cNvGrpSpPr/>
        <p:nvPr/>
      </p:nvGrpSpPr>
      <p:grpSpPr>
        <a:xfrm>
          <a:off x="0" y="0"/>
          <a:ext cx="0" cy="0"/>
          <a:chOff x="0" y="0"/>
          <a:chExt cx="0" cy="0"/>
        </a:xfrm>
      </p:grpSpPr>
      <p:sp>
        <p:nvSpPr>
          <p:cNvPr id="264" name="Google Shape;264;p40"/>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65" name="Google Shape;265;p40"/>
          <p:cNvSpPr txBox="1"/>
          <p:nvPr>
            <p:ph idx="1" type="body"/>
          </p:nvPr>
        </p:nvSpPr>
        <p:spPr>
          <a:xfrm>
            <a:off x="533400" y="1791150"/>
            <a:ext cx="8134200" cy="22914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66" name="Google Shape;266;p40"/>
          <p:cNvSpPr txBox="1"/>
          <p:nvPr>
            <p:ph idx="2" type="body"/>
          </p:nvPr>
        </p:nvSpPr>
        <p:spPr>
          <a:xfrm>
            <a:off x="476250" y="4211550"/>
            <a:ext cx="8248500" cy="22914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67" name="Google Shape;267;p40"/>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268" name="Google Shape;268;p40"/>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1">
  <p:cSld name="1_章節標題_2_1">
    <p:bg>
      <p:bgPr>
        <a:solidFill>
          <a:srgbClr val="FFFFFF"/>
        </a:solidFill>
      </p:bgPr>
    </p:bg>
    <p:spTree>
      <p:nvGrpSpPr>
        <p:cNvPr id="269" name="Shape 269"/>
        <p:cNvGrpSpPr/>
        <p:nvPr/>
      </p:nvGrpSpPr>
      <p:grpSpPr>
        <a:xfrm>
          <a:off x="0" y="0"/>
          <a:ext cx="0" cy="0"/>
          <a:chOff x="0" y="0"/>
          <a:chExt cx="0" cy="0"/>
        </a:xfrm>
      </p:grpSpPr>
      <p:grpSp>
        <p:nvGrpSpPr>
          <p:cNvPr id="270" name="Google Shape;270;p41"/>
          <p:cNvGrpSpPr/>
          <p:nvPr/>
        </p:nvGrpSpPr>
        <p:grpSpPr>
          <a:xfrm>
            <a:off x="0" y="0"/>
            <a:ext cx="5252826" cy="6857999"/>
            <a:chOff x="2426150" y="0"/>
            <a:chExt cx="5252826" cy="6857999"/>
          </a:xfrm>
        </p:grpSpPr>
        <p:pic>
          <p:nvPicPr>
            <p:cNvPr id="271" name="Google Shape;271;p41"/>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272" name="Google Shape;272;p41"/>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pic>
        <p:nvPicPr>
          <p:cNvPr id="273" name="Google Shape;273;p41"/>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sp>
        <p:nvSpPr>
          <p:cNvPr id="274" name="Google Shape;274;p41"/>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75" name="Google Shape;275;p41"/>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76" name="Google Shape;276;p4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pic>
        <p:nvPicPr>
          <p:cNvPr descr="[Slide] 實作 Practice slide" id="277" name="Google Shape;277;p41"/>
          <p:cNvPicPr preferRelativeResize="0"/>
          <p:nvPr/>
        </p:nvPicPr>
        <p:blipFill>
          <a:blip r:embed="rId4">
            <a:alphaModFix/>
          </a:blip>
          <a:stretch>
            <a:fillRect/>
          </a:stretch>
        </p:blipFill>
        <p:spPr>
          <a:xfrm flipH="1">
            <a:off x="211" y="3313551"/>
            <a:ext cx="3094027" cy="29393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 大章節">
  <p:cSld name="SECTION_HEADER_1">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p5"/>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34" name="Google Shape;34;p5"/>
          <p:cNvSpPr txBox="1"/>
          <p:nvPr>
            <p:ph type="title"/>
          </p:nvPr>
        </p:nvSpPr>
        <p:spPr>
          <a:xfrm>
            <a:off x="1186025" y="4227750"/>
            <a:ext cx="7481700" cy="2232600"/>
          </a:xfrm>
          <a:prstGeom prst="rect">
            <a:avLst/>
          </a:prstGeom>
          <a:noFill/>
          <a:ln>
            <a:noFill/>
          </a:ln>
        </p:spPr>
        <p:txBody>
          <a:bodyPr anchorCtr="0" anchor="ctr"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5" name="Google Shape;35;p5"/>
          <p:cNvSpPr txBox="1"/>
          <p:nvPr>
            <p:ph idx="1" type="subTitle"/>
          </p:nvPr>
        </p:nvSpPr>
        <p:spPr>
          <a:xfrm>
            <a:off x="1186025" y="3348150"/>
            <a:ext cx="5050800" cy="879600"/>
          </a:xfrm>
          <a:prstGeom prst="rect">
            <a:avLst/>
          </a:prstGeom>
        </p:spPr>
        <p:txBody>
          <a:bodyPr anchorCtr="0" anchor="b" bIns="91425" lIns="91425" spcFirstLastPara="1" rIns="91425" wrap="square" tIns="91425">
            <a:noAutofit/>
          </a:bodyPr>
          <a:lstStyle>
            <a:lvl1pPr lvl="0" rtl="0">
              <a:spcBef>
                <a:spcPts val="560"/>
              </a:spcBef>
              <a:spcAft>
                <a:spcPts val="0"/>
              </a:spcAft>
              <a:buNone/>
              <a:defRPr/>
            </a:lvl1pPr>
            <a:lvl2pPr lvl="1" rtl="0">
              <a:spcBef>
                <a:spcPts val="100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1 1">
  <p:cSld name="1_章節標題_2_1_1">
    <p:bg>
      <p:bgPr>
        <a:solidFill>
          <a:srgbClr val="FFFFFF"/>
        </a:solidFill>
      </p:bgPr>
    </p:bg>
    <p:spTree>
      <p:nvGrpSpPr>
        <p:cNvPr id="278" name="Shape 278"/>
        <p:cNvGrpSpPr/>
        <p:nvPr/>
      </p:nvGrpSpPr>
      <p:grpSpPr>
        <a:xfrm>
          <a:off x="0" y="0"/>
          <a:ext cx="0" cy="0"/>
          <a:chOff x="0" y="0"/>
          <a:chExt cx="0" cy="0"/>
        </a:xfrm>
      </p:grpSpPr>
      <p:grpSp>
        <p:nvGrpSpPr>
          <p:cNvPr id="279" name="Google Shape;279;p42"/>
          <p:cNvGrpSpPr/>
          <p:nvPr/>
        </p:nvGrpSpPr>
        <p:grpSpPr>
          <a:xfrm>
            <a:off x="0" y="0"/>
            <a:ext cx="5252826" cy="6857999"/>
            <a:chOff x="2426150" y="0"/>
            <a:chExt cx="5252826" cy="6857999"/>
          </a:xfrm>
        </p:grpSpPr>
        <p:pic>
          <p:nvPicPr>
            <p:cNvPr id="280" name="Google Shape;280;p42"/>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281" name="Google Shape;281;p42"/>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pic>
        <p:nvPicPr>
          <p:cNvPr id="282" name="Google Shape;282;p42"/>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sp>
        <p:nvSpPr>
          <p:cNvPr id="283" name="Google Shape;283;p42"/>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84" name="Google Shape;284;p42"/>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85" name="Google Shape;285;p4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p:cSld name="1_章節標題_2">
    <p:bg>
      <p:bgPr>
        <a:solidFill>
          <a:srgbClr val="FFFFFF"/>
        </a:solidFill>
      </p:bgPr>
    </p:bg>
    <p:spTree>
      <p:nvGrpSpPr>
        <p:cNvPr id="286" name="Shape 286"/>
        <p:cNvGrpSpPr/>
        <p:nvPr/>
      </p:nvGrpSpPr>
      <p:grpSpPr>
        <a:xfrm>
          <a:off x="0" y="0"/>
          <a:ext cx="0" cy="0"/>
          <a:chOff x="0" y="0"/>
          <a:chExt cx="0" cy="0"/>
        </a:xfrm>
      </p:grpSpPr>
      <p:grpSp>
        <p:nvGrpSpPr>
          <p:cNvPr id="287" name="Google Shape;287;p43"/>
          <p:cNvGrpSpPr/>
          <p:nvPr/>
        </p:nvGrpSpPr>
        <p:grpSpPr>
          <a:xfrm>
            <a:off x="0" y="0"/>
            <a:ext cx="5252826" cy="6857999"/>
            <a:chOff x="2426150" y="0"/>
            <a:chExt cx="5252826" cy="6857999"/>
          </a:xfrm>
        </p:grpSpPr>
        <p:pic>
          <p:nvPicPr>
            <p:cNvPr id="288" name="Google Shape;288;p43"/>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289" name="Google Shape;289;p43"/>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sp>
        <p:nvSpPr>
          <p:cNvPr id="290" name="Google Shape;290;p43"/>
          <p:cNvSpPr/>
          <p:nvPr/>
        </p:nvSpPr>
        <p:spPr>
          <a:xfrm>
            <a:off x="560550" y="2128350"/>
            <a:ext cx="1786800" cy="821100"/>
          </a:xfrm>
          <a:prstGeom prst="wedgeRoundRectCallout">
            <a:avLst>
              <a:gd fmla="val -8849" name="adj1"/>
              <a:gd fmla="val 74442" name="adj2"/>
              <a:gd fmla="val 0" name="adj3"/>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1" name="Google Shape;291;p43"/>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pic>
        <p:nvPicPr>
          <p:cNvPr descr="slide programming coding code type" id="292" name="Google Shape;292;p43"/>
          <p:cNvPicPr preferRelativeResize="0"/>
          <p:nvPr/>
        </p:nvPicPr>
        <p:blipFill>
          <a:blip r:embed="rId4">
            <a:alphaModFix/>
          </a:blip>
          <a:stretch>
            <a:fillRect/>
          </a:stretch>
        </p:blipFill>
        <p:spPr>
          <a:xfrm rot="1800014">
            <a:off x="-163091" y="3580716"/>
            <a:ext cx="2854559" cy="3191338"/>
          </a:xfrm>
          <a:prstGeom prst="rect">
            <a:avLst/>
          </a:prstGeom>
          <a:noFill/>
          <a:ln>
            <a:noFill/>
          </a:ln>
        </p:spPr>
      </p:pic>
      <p:sp>
        <p:nvSpPr>
          <p:cNvPr id="293" name="Google Shape;293;p43"/>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94" name="Google Shape;294;p43"/>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95" name="Google Shape;295;p43"/>
          <p:cNvSpPr txBox="1"/>
          <p:nvPr>
            <p:ph idx="2" type="title"/>
          </p:nvPr>
        </p:nvSpPr>
        <p:spPr>
          <a:xfrm>
            <a:off x="595650" y="2210400"/>
            <a:ext cx="1716600" cy="6570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8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96" name="Google Shape;296;p43"/>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2">
  <p:cSld name="1_章節標題_2_2">
    <p:bg>
      <p:bgPr>
        <a:solidFill>
          <a:srgbClr val="FFFFFF"/>
        </a:solidFill>
      </p:bgPr>
    </p:bg>
    <p:spTree>
      <p:nvGrpSpPr>
        <p:cNvPr id="297" name="Shape 297"/>
        <p:cNvGrpSpPr/>
        <p:nvPr/>
      </p:nvGrpSpPr>
      <p:grpSpPr>
        <a:xfrm>
          <a:off x="0" y="0"/>
          <a:ext cx="0" cy="0"/>
          <a:chOff x="0" y="0"/>
          <a:chExt cx="0" cy="0"/>
        </a:xfrm>
      </p:grpSpPr>
      <p:grpSp>
        <p:nvGrpSpPr>
          <p:cNvPr id="298" name="Google Shape;298;p44"/>
          <p:cNvGrpSpPr/>
          <p:nvPr/>
        </p:nvGrpSpPr>
        <p:grpSpPr>
          <a:xfrm>
            <a:off x="0" y="0"/>
            <a:ext cx="5252826" cy="6857999"/>
            <a:chOff x="2426150" y="0"/>
            <a:chExt cx="5252826" cy="6857999"/>
          </a:xfrm>
        </p:grpSpPr>
        <p:pic>
          <p:nvPicPr>
            <p:cNvPr id="299" name="Google Shape;299;p44"/>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300" name="Google Shape;300;p44"/>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pic>
        <p:nvPicPr>
          <p:cNvPr id="301" name="Google Shape;301;p44"/>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sp>
        <p:nvSpPr>
          <p:cNvPr id="302" name="Google Shape;302;p44"/>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303" name="Google Shape;303;p44"/>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304" name="Google Shape;304;p44"/>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pic>
        <p:nvPicPr>
          <p:cNvPr id="305" name="Google Shape;305;p44"/>
          <p:cNvPicPr preferRelativeResize="0"/>
          <p:nvPr/>
        </p:nvPicPr>
        <p:blipFill>
          <a:blip r:embed="rId4">
            <a:alphaModFix/>
          </a:blip>
          <a:stretch>
            <a:fillRect/>
          </a:stretch>
        </p:blipFill>
        <p:spPr>
          <a:xfrm>
            <a:off x="-12" y="1319163"/>
            <a:ext cx="4124325" cy="549592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p:cSld name="1_章節標題">
    <p:bg>
      <p:bgPr>
        <a:solidFill>
          <a:srgbClr val="FFFFFF"/>
        </a:solidFill>
      </p:bgPr>
    </p:bg>
    <p:spTree>
      <p:nvGrpSpPr>
        <p:cNvPr id="306" name="Shape 306"/>
        <p:cNvGrpSpPr/>
        <p:nvPr/>
      </p:nvGrpSpPr>
      <p:grpSpPr>
        <a:xfrm>
          <a:off x="0" y="0"/>
          <a:ext cx="0" cy="0"/>
          <a:chOff x="0" y="0"/>
          <a:chExt cx="0" cy="0"/>
        </a:xfrm>
      </p:grpSpPr>
      <p:pic>
        <p:nvPicPr>
          <p:cNvPr id="307" name="Google Shape;307;p45"/>
          <p:cNvPicPr preferRelativeResize="0"/>
          <p:nvPr/>
        </p:nvPicPr>
        <p:blipFill>
          <a:blip r:embed="rId2">
            <a:alphaModFix/>
          </a:blip>
          <a:stretch>
            <a:fillRect/>
          </a:stretch>
        </p:blipFill>
        <p:spPr>
          <a:xfrm rot="10800000">
            <a:off x="-2" y="0"/>
            <a:ext cx="4771103" cy="6857999"/>
          </a:xfrm>
          <a:prstGeom prst="rect">
            <a:avLst/>
          </a:prstGeom>
          <a:noFill/>
          <a:ln>
            <a:noFill/>
          </a:ln>
        </p:spPr>
      </p:pic>
      <p:pic>
        <p:nvPicPr>
          <p:cNvPr id="308" name="Google Shape;308;p45"/>
          <p:cNvPicPr preferRelativeResize="0"/>
          <p:nvPr/>
        </p:nvPicPr>
        <p:blipFill rotWithShape="1">
          <a:blip r:embed="rId3">
            <a:alphaModFix/>
          </a:blip>
          <a:srcRect b="10233" l="0" r="5240" t="0"/>
          <a:stretch/>
        </p:blipFill>
        <p:spPr>
          <a:xfrm>
            <a:off x="5796136" y="4293096"/>
            <a:ext cx="3348000" cy="2558400"/>
          </a:xfrm>
          <a:prstGeom prst="rect">
            <a:avLst/>
          </a:prstGeom>
          <a:noFill/>
          <a:ln>
            <a:noFill/>
          </a:ln>
        </p:spPr>
      </p:pic>
      <p:sp>
        <p:nvSpPr>
          <p:cNvPr id="309" name="Google Shape;309;p45"/>
          <p:cNvSpPr txBox="1"/>
          <p:nvPr>
            <p:ph type="title"/>
          </p:nvPr>
        </p:nvSpPr>
        <p:spPr>
          <a:xfrm>
            <a:off x="3379396" y="1709750"/>
            <a:ext cx="5131200" cy="14826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pic>
        <p:nvPicPr>
          <p:cNvPr id="310" name="Google Shape;310;p45"/>
          <p:cNvPicPr preferRelativeResize="0"/>
          <p:nvPr/>
        </p:nvPicPr>
        <p:blipFill rotWithShape="1">
          <a:blip r:embed="rId4">
            <a:alphaModFix/>
          </a:blip>
          <a:srcRect b="0" l="0" r="0" t="59028"/>
          <a:stretch/>
        </p:blipFill>
        <p:spPr>
          <a:xfrm>
            <a:off x="1237539" y="4680205"/>
            <a:ext cx="5131200" cy="764400"/>
          </a:xfrm>
          <a:prstGeom prst="rect">
            <a:avLst/>
          </a:prstGeom>
          <a:noFill/>
          <a:ln>
            <a:noFill/>
          </a:ln>
        </p:spPr>
      </p:pic>
      <p:pic>
        <p:nvPicPr>
          <p:cNvPr id="311" name="Google Shape;311;p45"/>
          <p:cNvPicPr preferRelativeResize="0"/>
          <p:nvPr/>
        </p:nvPicPr>
        <p:blipFill rotWithShape="1">
          <a:blip r:embed="rId4">
            <a:alphaModFix/>
          </a:blip>
          <a:srcRect b="53229" l="0" r="0" t="0"/>
          <a:stretch/>
        </p:blipFill>
        <p:spPr>
          <a:xfrm>
            <a:off x="2843281" y="4004555"/>
            <a:ext cx="5131200" cy="872700"/>
          </a:xfrm>
          <a:prstGeom prst="rect">
            <a:avLst/>
          </a:prstGeom>
          <a:noFill/>
          <a:ln>
            <a:noFill/>
          </a:ln>
        </p:spPr>
      </p:pic>
      <p:pic>
        <p:nvPicPr>
          <p:cNvPr id="312" name="Google Shape;312;p45"/>
          <p:cNvPicPr preferRelativeResize="0"/>
          <p:nvPr/>
        </p:nvPicPr>
        <p:blipFill>
          <a:blip r:embed="rId5">
            <a:alphaModFix/>
          </a:blip>
          <a:stretch>
            <a:fillRect/>
          </a:stretch>
        </p:blipFill>
        <p:spPr>
          <a:xfrm>
            <a:off x="8841654" y="0"/>
            <a:ext cx="302342" cy="685799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1">
  <p:cSld name="1_章節標題_1">
    <p:bg>
      <p:bgPr>
        <a:solidFill>
          <a:srgbClr val="FFFFFF"/>
        </a:solidFill>
      </p:bgPr>
    </p:bg>
    <p:spTree>
      <p:nvGrpSpPr>
        <p:cNvPr id="313" name="Shape 313"/>
        <p:cNvGrpSpPr/>
        <p:nvPr/>
      </p:nvGrpSpPr>
      <p:grpSpPr>
        <a:xfrm>
          <a:off x="0" y="0"/>
          <a:ext cx="0" cy="0"/>
          <a:chOff x="0" y="0"/>
          <a:chExt cx="0" cy="0"/>
        </a:xfrm>
      </p:grpSpPr>
      <p:pic>
        <p:nvPicPr>
          <p:cNvPr id="314" name="Google Shape;314;p46"/>
          <p:cNvPicPr preferRelativeResize="0"/>
          <p:nvPr/>
        </p:nvPicPr>
        <p:blipFill>
          <a:blip r:embed="rId2">
            <a:alphaModFix/>
          </a:blip>
          <a:stretch>
            <a:fillRect/>
          </a:stretch>
        </p:blipFill>
        <p:spPr>
          <a:xfrm rot="10800000">
            <a:off x="-2" y="0"/>
            <a:ext cx="4771103" cy="6857999"/>
          </a:xfrm>
          <a:prstGeom prst="rect">
            <a:avLst/>
          </a:prstGeom>
          <a:noFill/>
          <a:ln>
            <a:noFill/>
          </a:ln>
        </p:spPr>
      </p:pic>
      <p:pic>
        <p:nvPicPr>
          <p:cNvPr id="315" name="Google Shape;315;p46"/>
          <p:cNvPicPr preferRelativeResize="0"/>
          <p:nvPr/>
        </p:nvPicPr>
        <p:blipFill rotWithShape="1">
          <a:blip r:embed="rId3">
            <a:alphaModFix/>
          </a:blip>
          <a:srcRect b="10233" l="0" r="5240" t="0"/>
          <a:stretch/>
        </p:blipFill>
        <p:spPr>
          <a:xfrm>
            <a:off x="5796136" y="4293096"/>
            <a:ext cx="3348000" cy="2558400"/>
          </a:xfrm>
          <a:prstGeom prst="rect">
            <a:avLst/>
          </a:prstGeom>
          <a:noFill/>
          <a:ln>
            <a:noFill/>
          </a:ln>
        </p:spPr>
      </p:pic>
      <p:sp>
        <p:nvSpPr>
          <p:cNvPr id="316" name="Google Shape;316;p46"/>
          <p:cNvSpPr txBox="1"/>
          <p:nvPr>
            <p:ph type="title"/>
          </p:nvPr>
        </p:nvSpPr>
        <p:spPr>
          <a:xfrm>
            <a:off x="3379400" y="2492750"/>
            <a:ext cx="5131200" cy="6996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pic>
        <p:nvPicPr>
          <p:cNvPr id="317" name="Google Shape;317;p46"/>
          <p:cNvPicPr preferRelativeResize="0"/>
          <p:nvPr/>
        </p:nvPicPr>
        <p:blipFill rotWithShape="1">
          <a:blip r:embed="rId4">
            <a:alphaModFix/>
          </a:blip>
          <a:srcRect b="0" l="0" r="0" t="59028"/>
          <a:stretch/>
        </p:blipFill>
        <p:spPr>
          <a:xfrm>
            <a:off x="1237539" y="4680205"/>
            <a:ext cx="5131200" cy="764400"/>
          </a:xfrm>
          <a:prstGeom prst="rect">
            <a:avLst/>
          </a:prstGeom>
          <a:noFill/>
          <a:ln>
            <a:noFill/>
          </a:ln>
        </p:spPr>
      </p:pic>
      <p:pic>
        <p:nvPicPr>
          <p:cNvPr id="318" name="Google Shape;318;p46"/>
          <p:cNvPicPr preferRelativeResize="0"/>
          <p:nvPr/>
        </p:nvPicPr>
        <p:blipFill rotWithShape="1">
          <a:blip r:embed="rId4">
            <a:alphaModFix/>
          </a:blip>
          <a:srcRect b="53229" l="0" r="0" t="0"/>
          <a:stretch/>
        </p:blipFill>
        <p:spPr>
          <a:xfrm>
            <a:off x="2843281" y="4004555"/>
            <a:ext cx="5131200" cy="872700"/>
          </a:xfrm>
          <a:prstGeom prst="rect">
            <a:avLst/>
          </a:prstGeom>
          <a:noFill/>
          <a:ln>
            <a:noFill/>
          </a:ln>
        </p:spPr>
      </p:pic>
      <p:pic>
        <p:nvPicPr>
          <p:cNvPr id="319" name="Google Shape;319;p46"/>
          <p:cNvPicPr preferRelativeResize="0"/>
          <p:nvPr/>
        </p:nvPicPr>
        <p:blipFill>
          <a:blip r:embed="rId5">
            <a:alphaModFix/>
          </a:blip>
          <a:stretch>
            <a:fillRect/>
          </a:stretch>
        </p:blipFill>
        <p:spPr>
          <a:xfrm>
            <a:off x="8841654" y="0"/>
            <a:ext cx="302342" cy="6857999"/>
          </a:xfrm>
          <a:prstGeom prst="rect">
            <a:avLst/>
          </a:prstGeom>
          <a:noFill/>
          <a:ln>
            <a:noFill/>
          </a:ln>
        </p:spPr>
      </p:pic>
      <p:sp>
        <p:nvSpPr>
          <p:cNvPr id="320" name="Google Shape;320;p46"/>
          <p:cNvSpPr txBox="1"/>
          <p:nvPr/>
        </p:nvSpPr>
        <p:spPr>
          <a:xfrm>
            <a:off x="2391100" y="1625600"/>
            <a:ext cx="5071200" cy="764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zh-CN" sz="2400">
                <a:solidFill>
                  <a:schemeClr val="dk1"/>
                </a:solidFill>
                <a:latin typeface="Calibri"/>
                <a:ea typeface="Calibri"/>
                <a:cs typeface="Calibri"/>
                <a:sym typeface="Calibri"/>
              </a:rPr>
              <a:t>BLOG: 布丁布丁吃什麼？</a:t>
            </a:r>
            <a:br>
              <a:rPr lang="zh-CN" sz="3200">
                <a:solidFill>
                  <a:schemeClr val="dk1"/>
                </a:solidFill>
                <a:latin typeface="Calibri"/>
                <a:ea typeface="Calibri"/>
                <a:cs typeface="Calibri"/>
                <a:sym typeface="Calibri"/>
              </a:rPr>
            </a:br>
            <a:r>
              <a:rPr lang="zh-CN" sz="3200" u="sng">
                <a:solidFill>
                  <a:schemeClr val="hlink"/>
                </a:solidFill>
                <a:latin typeface="Calibri"/>
                <a:ea typeface="Calibri"/>
                <a:cs typeface="Calibri"/>
                <a:sym typeface="Calibri"/>
                <a:hlinkClick r:id="rId6"/>
              </a:rPr>
              <a:t>http://blog.pulipuli.info/</a:t>
            </a:r>
            <a:endParaRPr sz="3200">
              <a:solidFill>
                <a:schemeClr val="dk1"/>
              </a:solidFill>
              <a:latin typeface="Calibri"/>
              <a:ea typeface="Calibri"/>
              <a:cs typeface="Calibri"/>
              <a:sym typeface="Calibri"/>
            </a:endParaRPr>
          </a:p>
        </p:txBody>
      </p:sp>
      <p:pic>
        <p:nvPicPr>
          <p:cNvPr id="321" name="Google Shape;321;p46"/>
          <p:cNvPicPr preferRelativeResize="0"/>
          <p:nvPr/>
        </p:nvPicPr>
        <p:blipFill rotWithShape="1">
          <a:blip r:embed="rId7">
            <a:alphaModFix/>
          </a:blip>
          <a:srcRect b="0" l="0" r="0" t="0"/>
          <a:stretch/>
        </p:blipFill>
        <p:spPr>
          <a:xfrm>
            <a:off x="7462312" y="1522841"/>
            <a:ext cx="969900" cy="9699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322" name="Shape 322"/>
        <p:cNvGrpSpPr/>
        <p:nvPr/>
      </p:nvGrpSpPr>
      <p:grpSpPr>
        <a:xfrm>
          <a:off x="0" y="0"/>
          <a:ext cx="0" cy="0"/>
          <a:chOff x="0" y="0"/>
          <a:chExt cx="0" cy="0"/>
        </a:xfrm>
      </p:grpSpPr>
      <p:sp>
        <p:nvSpPr>
          <p:cNvPr id="323" name="Google Shape;323;p47"/>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pic>
        <p:nvPicPr>
          <p:cNvPr id="324" name="Google Shape;324;p47"/>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25" name="Google Shape;325;p47"/>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326" name="Google Shape;326;p47"/>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3">
  <p:cSld name="BLANK_3">
    <p:spTree>
      <p:nvGrpSpPr>
        <p:cNvPr id="327" name="Shape 327"/>
        <p:cNvGrpSpPr/>
        <p:nvPr/>
      </p:nvGrpSpPr>
      <p:grpSpPr>
        <a:xfrm>
          <a:off x="0" y="0"/>
          <a:ext cx="0" cy="0"/>
          <a:chOff x="0" y="0"/>
          <a:chExt cx="0" cy="0"/>
        </a:xfrm>
      </p:grpSpPr>
      <p:sp>
        <p:nvSpPr>
          <p:cNvPr id="328" name="Google Shape;328;p48"/>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pic>
        <p:nvPicPr>
          <p:cNvPr id="329" name="Google Shape;329;p48"/>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30" name="Google Shape;330;p48"/>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331" name="Google Shape;331;p48"/>
          <p:cNvSpPr txBox="1"/>
          <p:nvPr>
            <p:ph type="title"/>
          </p:nvPr>
        </p:nvSpPr>
        <p:spPr>
          <a:xfrm>
            <a:off x="476250" y="5220150"/>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2">
  <p:cSld name="BLANK_2">
    <p:spTree>
      <p:nvGrpSpPr>
        <p:cNvPr id="332" name="Shape 332"/>
        <p:cNvGrpSpPr/>
        <p:nvPr/>
      </p:nvGrpSpPr>
      <p:grpSpPr>
        <a:xfrm>
          <a:off x="0" y="0"/>
          <a:ext cx="0" cy="0"/>
          <a:chOff x="0" y="0"/>
          <a:chExt cx="0" cy="0"/>
        </a:xfrm>
      </p:grpSpPr>
      <p:sp>
        <p:nvSpPr>
          <p:cNvPr id="333" name="Google Shape;333;p49"/>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pic>
        <p:nvPicPr>
          <p:cNvPr id="334" name="Google Shape;334;p49"/>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35" name="Google Shape;335;p49"/>
          <p:cNvSpPr/>
          <p:nvPr/>
        </p:nvSpPr>
        <p:spPr>
          <a:xfrm>
            <a:off x="0" y="0"/>
            <a:ext cx="9173700" cy="655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9"/>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337" name="Google Shape;337;p49"/>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4000"/>
              <a:buChar char="●"/>
              <a:defRPr>
                <a:solidFill>
                  <a:srgbClr val="FFFFFF"/>
                </a:solidFill>
              </a:defRPr>
            </a:lvl1pPr>
            <a:lvl2pPr lvl="1" rtl="0" algn="ctr">
              <a:spcBef>
                <a:spcPts val="0"/>
              </a:spcBef>
              <a:spcAft>
                <a:spcPts val="0"/>
              </a:spcAft>
              <a:buClr>
                <a:srgbClr val="FFFFFF"/>
              </a:buClr>
              <a:buSzPts val="1400"/>
              <a:buChar char="○"/>
              <a:defRPr>
                <a:solidFill>
                  <a:srgbClr val="FFFFFF"/>
                </a:solidFill>
              </a:defRPr>
            </a:lvl2pPr>
            <a:lvl3pPr lvl="2" rtl="0" algn="ctr">
              <a:spcBef>
                <a:spcPts val="0"/>
              </a:spcBef>
              <a:spcAft>
                <a:spcPts val="0"/>
              </a:spcAft>
              <a:buClr>
                <a:srgbClr val="FFFFFF"/>
              </a:buClr>
              <a:buSzPts val="1400"/>
              <a:buChar char="■"/>
              <a:defRPr>
                <a:solidFill>
                  <a:srgbClr val="FFFFFF"/>
                </a:solidFill>
              </a:defRPr>
            </a:lvl3pPr>
            <a:lvl4pPr lvl="3" rtl="0" algn="ctr">
              <a:spcBef>
                <a:spcPts val="0"/>
              </a:spcBef>
              <a:spcAft>
                <a:spcPts val="0"/>
              </a:spcAft>
              <a:buClr>
                <a:srgbClr val="FFFFFF"/>
              </a:buClr>
              <a:buSzPts val="1400"/>
              <a:buChar char="●"/>
              <a:defRPr>
                <a:solidFill>
                  <a:srgbClr val="FFFFFF"/>
                </a:solidFill>
              </a:defRPr>
            </a:lvl4pPr>
            <a:lvl5pPr lvl="4" rtl="0" algn="ctr">
              <a:spcBef>
                <a:spcPts val="0"/>
              </a:spcBef>
              <a:spcAft>
                <a:spcPts val="0"/>
              </a:spcAft>
              <a:buClr>
                <a:srgbClr val="FFFFFF"/>
              </a:buClr>
              <a:buSzPts val="1400"/>
              <a:buChar char="○"/>
              <a:defRPr>
                <a:solidFill>
                  <a:srgbClr val="FFFFFF"/>
                </a:solidFill>
              </a:defRPr>
            </a:lvl5pPr>
            <a:lvl6pPr lvl="5" marL="457200" rtl="0" algn="ctr">
              <a:spcBef>
                <a:spcPts val="0"/>
              </a:spcBef>
              <a:spcAft>
                <a:spcPts val="0"/>
              </a:spcAft>
              <a:buClr>
                <a:srgbClr val="FFFFFF"/>
              </a:buClr>
              <a:buSzPts val="1400"/>
              <a:buChar char="■"/>
              <a:defRPr>
                <a:solidFill>
                  <a:srgbClr val="FFFFFF"/>
                </a:solidFill>
              </a:defRPr>
            </a:lvl6pPr>
            <a:lvl7pPr lvl="6" marL="914400" rtl="0" algn="ctr">
              <a:spcBef>
                <a:spcPts val="0"/>
              </a:spcBef>
              <a:spcAft>
                <a:spcPts val="0"/>
              </a:spcAft>
              <a:buClr>
                <a:srgbClr val="FFFFFF"/>
              </a:buClr>
              <a:buSzPts val="1400"/>
              <a:buChar char="●"/>
              <a:defRPr>
                <a:solidFill>
                  <a:srgbClr val="FFFFFF"/>
                </a:solidFill>
              </a:defRPr>
            </a:lvl7pPr>
            <a:lvl8pPr lvl="7" marL="1371600" rtl="0" algn="ctr">
              <a:spcBef>
                <a:spcPts val="0"/>
              </a:spcBef>
              <a:spcAft>
                <a:spcPts val="0"/>
              </a:spcAft>
              <a:buClr>
                <a:srgbClr val="FFFFFF"/>
              </a:buClr>
              <a:buSzPts val="1400"/>
              <a:buChar char="○"/>
              <a:defRPr>
                <a:solidFill>
                  <a:srgbClr val="FFFFFF"/>
                </a:solidFill>
              </a:defRPr>
            </a:lvl8pPr>
            <a:lvl9pPr lvl="8" marL="1828800" rtl="0" algn="ctr">
              <a:spcBef>
                <a:spcPts val="0"/>
              </a:spcBef>
              <a:spcAft>
                <a:spcPts val="0"/>
              </a:spcAft>
              <a:buClr>
                <a:srgbClr val="FFFFFF"/>
              </a:buClr>
              <a:buSzPts val="1400"/>
              <a:buChar char="■"/>
              <a:defRPr>
                <a:solidFill>
                  <a:srgbClr val="FFFFFF"/>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2 2">
  <p:cSld name="BLANK_2_2">
    <p:spTree>
      <p:nvGrpSpPr>
        <p:cNvPr id="338" name="Shape 338"/>
        <p:cNvGrpSpPr/>
        <p:nvPr/>
      </p:nvGrpSpPr>
      <p:grpSpPr>
        <a:xfrm>
          <a:off x="0" y="0"/>
          <a:ext cx="0" cy="0"/>
          <a:chOff x="0" y="0"/>
          <a:chExt cx="0" cy="0"/>
        </a:xfrm>
      </p:grpSpPr>
      <p:sp>
        <p:nvSpPr>
          <p:cNvPr id="339" name="Google Shape;339;p50"/>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pic>
        <p:nvPicPr>
          <p:cNvPr id="340" name="Google Shape;340;p50"/>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41" name="Google Shape;341;p50"/>
          <p:cNvSpPr/>
          <p:nvPr/>
        </p:nvSpPr>
        <p:spPr>
          <a:xfrm>
            <a:off x="0" y="0"/>
            <a:ext cx="9173700" cy="655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50"/>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343" name="Google Shape;343;p50"/>
          <p:cNvSpPr txBox="1"/>
          <p:nvPr>
            <p:ph type="title"/>
          </p:nvPr>
        </p:nvSpPr>
        <p:spPr>
          <a:xfrm>
            <a:off x="4477875" y="1037725"/>
            <a:ext cx="4189800" cy="12438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Clr>
                <a:srgbClr val="FFFFFF"/>
              </a:buClr>
              <a:buSzPts val="4000"/>
              <a:buChar char="●"/>
              <a:defRPr>
                <a:solidFill>
                  <a:srgbClr val="FFFFFF"/>
                </a:solidFill>
              </a:defRPr>
            </a:lvl1pPr>
            <a:lvl2pPr lvl="1" rtl="0" algn="l">
              <a:spcBef>
                <a:spcPts val="0"/>
              </a:spcBef>
              <a:spcAft>
                <a:spcPts val="0"/>
              </a:spcAft>
              <a:buClr>
                <a:srgbClr val="FFFFFF"/>
              </a:buClr>
              <a:buSzPts val="1400"/>
              <a:buChar char="○"/>
              <a:defRPr>
                <a:solidFill>
                  <a:srgbClr val="FFFFFF"/>
                </a:solidFill>
              </a:defRPr>
            </a:lvl2pPr>
            <a:lvl3pPr lvl="2" rtl="0" algn="l">
              <a:spcBef>
                <a:spcPts val="0"/>
              </a:spcBef>
              <a:spcAft>
                <a:spcPts val="0"/>
              </a:spcAft>
              <a:buClr>
                <a:srgbClr val="FFFFFF"/>
              </a:buClr>
              <a:buSzPts val="1400"/>
              <a:buChar char="■"/>
              <a:defRPr>
                <a:solidFill>
                  <a:srgbClr val="FFFFFF"/>
                </a:solidFill>
              </a:defRPr>
            </a:lvl3pPr>
            <a:lvl4pPr lvl="3" rtl="0" algn="l">
              <a:spcBef>
                <a:spcPts val="0"/>
              </a:spcBef>
              <a:spcAft>
                <a:spcPts val="0"/>
              </a:spcAft>
              <a:buClr>
                <a:srgbClr val="FFFFFF"/>
              </a:buClr>
              <a:buSzPts val="1400"/>
              <a:buChar char="●"/>
              <a:defRPr>
                <a:solidFill>
                  <a:srgbClr val="FFFFFF"/>
                </a:solidFill>
              </a:defRPr>
            </a:lvl4pPr>
            <a:lvl5pPr lvl="4" rtl="0" algn="l">
              <a:spcBef>
                <a:spcPts val="0"/>
              </a:spcBef>
              <a:spcAft>
                <a:spcPts val="0"/>
              </a:spcAft>
              <a:buClr>
                <a:srgbClr val="FFFFFF"/>
              </a:buClr>
              <a:buSzPts val="1400"/>
              <a:buChar char="○"/>
              <a:defRPr>
                <a:solidFill>
                  <a:srgbClr val="FFFFFF"/>
                </a:solidFill>
              </a:defRPr>
            </a:lvl5pPr>
            <a:lvl6pPr lvl="5" marL="457200" rtl="0" algn="l">
              <a:spcBef>
                <a:spcPts val="0"/>
              </a:spcBef>
              <a:spcAft>
                <a:spcPts val="0"/>
              </a:spcAft>
              <a:buClr>
                <a:srgbClr val="FFFFFF"/>
              </a:buClr>
              <a:buSzPts val="1400"/>
              <a:buChar char="■"/>
              <a:defRPr>
                <a:solidFill>
                  <a:srgbClr val="FFFFFF"/>
                </a:solidFill>
              </a:defRPr>
            </a:lvl6pPr>
            <a:lvl7pPr lvl="6" marL="914400" rtl="0" algn="l">
              <a:spcBef>
                <a:spcPts val="0"/>
              </a:spcBef>
              <a:spcAft>
                <a:spcPts val="0"/>
              </a:spcAft>
              <a:buClr>
                <a:srgbClr val="FFFFFF"/>
              </a:buClr>
              <a:buSzPts val="1400"/>
              <a:buChar char="●"/>
              <a:defRPr>
                <a:solidFill>
                  <a:srgbClr val="FFFFFF"/>
                </a:solidFill>
              </a:defRPr>
            </a:lvl7pPr>
            <a:lvl8pPr lvl="7" marL="1371600" rtl="0" algn="l">
              <a:spcBef>
                <a:spcPts val="0"/>
              </a:spcBef>
              <a:spcAft>
                <a:spcPts val="0"/>
              </a:spcAft>
              <a:buClr>
                <a:srgbClr val="FFFFFF"/>
              </a:buClr>
              <a:buSzPts val="1400"/>
              <a:buChar char="○"/>
              <a:defRPr>
                <a:solidFill>
                  <a:srgbClr val="FFFFFF"/>
                </a:solidFill>
              </a:defRPr>
            </a:lvl8pPr>
            <a:lvl9pPr lvl="8" marL="1828800" rtl="0" algn="l">
              <a:spcBef>
                <a:spcPts val="0"/>
              </a:spcBef>
              <a:spcAft>
                <a:spcPts val="0"/>
              </a:spcAft>
              <a:buClr>
                <a:srgbClr val="FFFFFF"/>
              </a:buClr>
              <a:buSzPts val="1400"/>
              <a:buChar char="■"/>
              <a:defRPr>
                <a:solidFill>
                  <a:srgbClr val="FFFFFF"/>
                </a:solidFill>
              </a:defRPr>
            </a:lvl9pPr>
          </a:lstStyle>
          <a:p/>
        </p:txBody>
      </p:sp>
      <p:sp>
        <p:nvSpPr>
          <p:cNvPr id="344" name="Google Shape;344;p50"/>
          <p:cNvSpPr txBox="1"/>
          <p:nvPr>
            <p:ph idx="2" type="body"/>
          </p:nvPr>
        </p:nvSpPr>
        <p:spPr>
          <a:xfrm>
            <a:off x="4477875" y="2281525"/>
            <a:ext cx="4058100" cy="3897000"/>
          </a:xfrm>
          <a:prstGeom prst="rect">
            <a:avLst/>
          </a:prstGeom>
        </p:spPr>
        <p:txBody>
          <a:bodyPr anchorCtr="0" anchor="t" bIns="91425" lIns="91425" spcFirstLastPara="1" rIns="91425" wrap="square" tIns="91425">
            <a:noAutofit/>
          </a:bodyPr>
          <a:lstStyle>
            <a:lvl1pPr indent="-381000" lvl="0" marL="457200" rtl="0">
              <a:spcBef>
                <a:spcPts val="560"/>
              </a:spcBef>
              <a:spcAft>
                <a:spcPts val="0"/>
              </a:spcAft>
              <a:buClr>
                <a:srgbClr val="FFFFFF"/>
              </a:buClr>
              <a:buSzPts val="2400"/>
              <a:buChar char="●"/>
              <a:defRPr>
                <a:solidFill>
                  <a:srgbClr val="FFFFFF"/>
                </a:solidFill>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2 1">
  <p:cSld name="BLANK_2_1">
    <p:spTree>
      <p:nvGrpSpPr>
        <p:cNvPr id="345" name="Shape 345"/>
        <p:cNvGrpSpPr/>
        <p:nvPr/>
      </p:nvGrpSpPr>
      <p:grpSpPr>
        <a:xfrm>
          <a:off x="0" y="0"/>
          <a:ext cx="0" cy="0"/>
          <a:chOff x="0" y="0"/>
          <a:chExt cx="0" cy="0"/>
        </a:xfrm>
      </p:grpSpPr>
      <p:sp>
        <p:nvSpPr>
          <p:cNvPr id="346" name="Google Shape;346;p5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pic>
        <p:nvPicPr>
          <p:cNvPr id="347" name="Google Shape;347;p51"/>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48" name="Google Shape;348;p51"/>
          <p:cNvSpPr/>
          <p:nvPr/>
        </p:nvSpPr>
        <p:spPr>
          <a:xfrm>
            <a:off x="0" y="0"/>
            <a:ext cx="9173700" cy="655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51"/>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350" name="Google Shape;350;p51"/>
          <p:cNvSpPr txBox="1"/>
          <p:nvPr>
            <p:ph type="title"/>
          </p:nvPr>
        </p:nvSpPr>
        <p:spPr>
          <a:xfrm>
            <a:off x="476250" y="5026500"/>
            <a:ext cx="8191500" cy="1243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4000"/>
              <a:buChar char="●"/>
              <a:defRPr>
                <a:solidFill>
                  <a:srgbClr val="FFFFFF"/>
                </a:solidFill>
              </a:defRPr>
            </a:lvl1pPr>
            <a:lvl2pPr lvl="1" rtl="0" algn="ctr">
              <a:spcBef>
                <a:spcPts val="0"/>
              </a:spcBef>
              <a:spcAft>
                <a:spcPts val="0"/>
              </a:spcAft>
              <a:buClr>
                <a:srgbClr val="FFFFFF"/>
              </a:buClr>
              <a:buSzPts val="1400"/>
              <a:buChar char="○"/>
              <a:defRPr>
                <a:solidFill>
                  <a:srgbClr val="FFFFFF"/>
                </a:solidFill>
              </a:defRPr>
            </a:lvl2pPr>
            <a:lvl3pPr lvl="2" rtl="0" algn="ctr">
              <a:spcBef>
                <a:spcPts val="0"/>
              </a:spcBef>
              <a:spcAft>
                <a:spcPts val="0"/>
              </a:spcAft>
              <a:buClr>
                <a:srgbClr val="FFFFFF"/>
              </a:buClr>
              <a:buSzPts val="1400"/>
              <a:buChar char="■"/>
              <a:defRPr>
                <a:solidFill>
                  <a:srgbClr val="FFFFFF"/>
                </a:solidFill>
              </a:defRPr>
            </a:lvl3pPr>
            <a:lvl4pPr lvl="3" rtl="0" algn="ctr">
              <a:spcBef>
                <a:spcPts val="0"/>
              </a:spcBef>
              <a:spcAft>
                <a:spcPts val="0"/>
              </a:spcAft>
              <a:buClr>
                <a:srgbClr val="FFFFFF"/>
              </a:buClr>
              <a:buSzPts val="1400"/>
              <a:buChar char="●"/>
              <a:defRPr>
                <a:solidFill>
                  <a:srgbClr val="FFFFFF"/>
                </a:solidFill>
              </a:defRPr>
            </a:lvl4pPr>
            <a:lvl5pPr lvl="4" rtl="0" algn="ctr">
              <a:spcBef>
                <a:spcPts val="0"/>
              </a:spcBef>
              <a:spcAft>
                <a:spcPts val="0"/>
              </a:spcAft>
              <a:buClr>
                <a:srgbClr val="FFFFFF"/>
              </a:buClr>
              <a:buSzPts val="1400"/>
              <a:buChar char="○"/>
              <a:defRPr>
                <a:solidFill>
                  <a:srgbClr val="FFFFFF"/>
                </a:solidFill>
              </a:defRPr>
            </a:lvl5pPr>
            <a:lvl6pPr lvl="5" marL="457200" rtl="0" algn="ctr">
              <a:spcBef>
                <a:spcPts val="0"/>
              </a:spcBef>
              <a:spcAft>
                <a:spcPts val="0"/>
              </a:spcAft>
              <a:buClr>
                <a:srgbClr val="FFFFFF"/>
              </a:buClr>
              <a:buSzPts val="1400"/>
              <a:buChar char="■"/>
              <a:defRPr>
                <a:solidFill>
                  <a:srgbClr val="FFFFFF"/>
                </a:solidFill>
              </a:defRPr>
            </a:lvl6pPr>
            <a:lvl7pPr lvl="6" marL="914400" rtl="0" algn="ctr">
              <a:spcBef>
                <a:spcPts val="0"/>
              </a:spcBef>
              <a:spcAft>
                <a:spcPts val="0"/>
              </a:spcAft>
              <a:buClr>
                <a:srgbClr val="FFFFFF"/>
              </a:buClr>
              <a:buSzPts val="1400"/>
              <a:buChar char="●"/>
              <a:defRPr>
                <a:solidFill>
                  <a:srgbClr val="FFFFFF"/>
                </a:solidFill>
              </a:defRPr>
            </a:lvl7pPr>
            <a:lvl8pPr lvl="7" marL="1371600" rtl="0" algn="ctr">
              <a:spcBef>
                <a:spcPts val="0"/>
              </a:spcBef>
              <a:spcAft>
                <a:spcPts val="0"/>
              </a:spcAft>
              <a:buClr>
                <a:srgbClr val="FFFFFF"/>
              </a:buClr>
              <a:buSzPts val="1400"/>
              <a:buChar char="○"/>
              <a:defRPr>
                <a:solidFill>
                  <a:srgbClr val="FFFFFF"/>
                </a:solidFill>
              </a:defRPr>
            </a:lvl8pPr>
            <a:lvl9pPr lvl="8" marL="1828800" rtl="0" algn="ctr">
              <a:spcBef>
                <a:spcPts val="0"/>
              </a:spcBef>
              <a:spcAft>
                <a:spcPts val="0"/>
              </a:spcAft>
              <a:buClr>
                <a:srgbClr val="FFFFFF"/>
              </a:buClr>
              <a:buSzPts val="1400"/>
              <a:buChar char="■"/>
              <a:defRPr>
                <a:solidFill>
                  <a:srgbClr val="FFFFFF"/>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spTree>
      <p:nvGrpSpPr>
        <p:cNvPr id="36" name="Shape 36"/>
        <p:cNvGrpSpPr/>
        <p:nvPr/>
      </p:nvGrpSpPr>
      <p:grpSpPr>
        <a:xfrm>
          <a:off x="0" y="0"/>
          <a:ext cx="0" cy="0"/>
          <a:chOff x="0" y="0"/>
          <a:chExt cx="0" cy="0"/>
        </a:xfrm>
      </p:grpSpPr>
      <p:sp>
        <p:nvSpPr>
          <p:cNvPr id="37" name="Google Shape;37;p6"/>
          <p:cNvSpPr txBox="1"/>
          <p:nvPr>
            <p:ph idx="1" type="body"/>
          </p:nvPr>
        </p:nvSpPr>
        <p:spPr>
          <a:xfrm>
            <a:off x="476250" y="1783075"/>
            <a:ext cx="81915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38" name="Google Shape;38;p6"/>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39" name="Google Shape;39;p6"/>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40" name="Google Shape;40;p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lvl1pPr lvl="0">
              <a:spcBef>
                <a:spcPts val="0"/>
              </a:spcBef>
              <a:spcAft>
                <a:spcPts val="0"/>
              </a:spcAft>
              <a:buNone/>
              <a:defRPr sz="1400">
                <a:solidFill>
                  <a:srgbClr val="FFFFFF"/>
                </a:solidFill>
              </a:defRPr>
            </a:lvl1pPr>
            <a:lvl2pPr lvl="1">
              <a:spcBef>
                <a:spcPts val="560"/>
              </a:spcBef>
              <a:spcAft>
                <a:spcPts val="0"/>
              </a:spcAft>
              <a:buNone/>
              <a:defRPr/>
            </a:lvl2pPr>
            <a:lvl3pPr lvl="2">
              <a:spcBef>
                <a:spcPts val="560"/>
              </a:spcBef>
              <a:spcAft>
                <a:spcPts val="0"/>
              </a:spcAft>
              <a:buNone/>
              <a:defRPr/>
            </a:lvl3pPr>
            <a:lvl4pPr lvl="3">
              <a:spcBef>
                <a:spcPts val="560"/>
              </a:spcBef>
              <a:spcAft>
                <a:spcPts val="0"/>
              </a:spcAft>
              <a:buNone/>
              <a:defRPr/>
            </a:lvl4pPr>
            <a:lvl5pPr lvl="4">
              <a:spcBef>
                <a:spcPts val="560"/>
              </a:spcBef>
              <a:spcAft>
                <a:spcPts val="0"/>
              </a:spcAft>
              <a:buNone/>
              <a:defRPr/>
            </a:lvl5pPr>
            <a:lvl6pPr lvl="5">
              <a:spcBef>
                <a:spcPts val="560"/>
              </a:spcBef>
              <a:spcAft>
                <a:spcPts val="0"/>
              </a:spcAft>
              <a:buNone/>
              <a:defRPr/>
            </a:lvl6pPr>
            <a:lvl7pPr lvl="6">
              <a:spcBef>
                <a:spcPts val="560"/>
              </a:spcBef>
              <a:spcAft>
                <a:spcPts val="0"/>
              </a:spcAft>
              <a:buNone/>
              <a:defRPr/>
            </a:lvl7pPr>
            <a:lvl8pPr lvl="7">
              <a:spcBef>
                <a:spcPts val="560"/>
              </a:spcBef>
              <a:spcAft>
                <a:spcPts val="0"/>
              </a:spcAft>
              <a:buNone/>
              <a:defRPr/>
            </a:lvl8pPr>
            <a:lvl9pPr lvl="8">
              <a:spcBef>
                <a:spcPts val="560"/>
              </a:spcBef>
              <a:spcAft>
                <a:spcPts val="0"/>
              </a:spcAft>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1">
  <p:cSld name="BLANK_1">
    <p:spTree>
      <p:nvGrpSpPr>
        <p:cNvPr id="351" name="Shape 351"/>
        <p:cNvGrpSpPr/>
        <p:nvPr/>
      </p:nvGrpSpPr>
      <p:grpSpPr>
        <a:xfrm>
          <a:off x="0" y="0"/>
          <a:ext cx="0" cy="0"/>
          <a:chOff x="0" y="0"/>
          <a:chExt cx="0" cy="0"/>
        </a:xfrm>
      </p:grpSpPr>
      <p:pic>
        <p:nvPicPr>
          <p:cNvPr id="352" name="Google Shape;352;p52"/>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53" name="Google Shape;353;p52"/>
          <p:cNvSpPr/>
          <p:nvPr/>
        </p:nvSpPr>
        <p:spPr>
          <a:xfrm>
            <a:off x="0" y="0"/>
            <a:ext cx="9173700" cy="6858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5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355" name="Google Shape;355;p52"/>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356" name="Shape 356"/>
        <p:cNvGrpSpPr/>
        <p:nvPr/>
      </p:nvGrpSpPr>
      <p:grpSpPr>
        <a:xfrm>
          <a:off x="0" y="0"/>
          <a:ext cx="0" cy="0"/>
          <a:chOff x="0" y="0"/>
          <a:chExt cx="0" cy="0"/>
        </a:xfrm>
      </p:grpSpPr>
      <p:sp>
        <p:nvSpPr>
          <p:cNvPr id="357" name="Google Shape;357;p53"/>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58" name="Google Shape;358;p53"/>
          <p:cNvSpPr txBox="1"/>
          <p:nvPr>
            <p:ph idx="1" type="body"/>
          </p:nvPr>
        </p:nvSpPr>
        <p:spPr>
          <a:xfrm>
            <a:off x="3887788" y="987425"/>
            <a:ext cx="4629300" cy="48735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359" name="Google Shape;359;p53"/>
          <p:cNvSpPr txBox="1"/>
          <p:nvPr>
            <p:ph idx="2"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rtl="0">
              <a:spcBef>
                <a:spcPts val="560"/>
              </a:spcBef>
              <a:spcAft>
                <a:spcPts val="0"/>
              </a:spcAft>
              <a:buSzPts val="2400"/>
              <a:buFont typeface="Cambria"/>
              <a:buNone/>
              <a:defRPr/>
            </a:lvl1pPr>
            <a:lvl2pPr indent="-228600" lvl="1" marL="914400" rtl="0">
              <a:spcBef>
                <a:spcPts val="520"/>
              </a:spcBef>
              <a:spcAft>
                <a:spcPts val="0"/>
              </a:spcAft>
              <a:buSzPts val="2400"/>
              <a:buFont typeface="Cambria"/>
              <a:buNone/>
              <a:defRPr/>
            </a:lvl2pPr>
            <a:lvl3pPr indent="-228600" lvl="2" marL="1371600" rtl="0">
              <a:spcBef>
                <a:spcPts val="480"/>
              </a:spcBef>
              <a:spcAft>
                <a:spcPts val="0"/>
              </a:spcAft>
              <a:buSzPts val="2400"/>
              <a:buFont typeface="Cambria"/>
              <a:buNone/>
              <a:defRPr/>
            </a:lvl3pPr>
            <a:lvl4pPr indent="-228600" lvl="3" marL="1828800" rtl="0">
              <a:spcBef>
                <a:spcPts val="400"/>
              </a:spcBef>
              <a:spcAft>
                <a:spcPts val="0"/>
              </a:spcAft>
              <a:buSzPts val="2400"/>
              <a:buFont typeface="Cambria"/>
              <a:buNone/>
              <a:defRPr/>
            </a:lvl4pPr>
            <a:lvl5pPr indent="-228600" lvl="4" marL="2286000" rtl="0">
              <a:spcBef>
                <a:spcPts val="400"/>
              </a:spcBef>
              <a:spcAft>
                <a:spcPts val="0"/>
              </a:spcAft>
              <a:buSzPts val="2400"/>
              <a:buFont typeface="Cambria"/>
              <a:buNone/>
              <a:defRPr/>
            </a:lvl5pPr>
            <a:lvl6pPr indent="-228600" lvl="5" marL="2743200" rtl="0">
              <a:spcBef>
                <a:spcPts val="500"/>
              </a:spcBef>
              <a:spcAft>
                <a:spcPts val="0"/>
              </a:spcAft>
              <a:buSzPts val="2400"/>
              <a:buFont typeface="Cambria"/>
              <a:buNone/>
              <a:defRPr/>
            </a:lvl6pPr>
            <a:lvl7pPr indent="-228600" lvl="6" marL="3200400" rtl="0">
              <a:spcBef>
                <a:spcPts val="500"/>
              </a:spcBef>
              <a:spcAft>
                <a:spcPts val="0"/>
              </a:spcAft>
              <a:buSzPts val="2400"/>
              <a:buFont typeface="Cambria"/>
              <a:buNone/>
              <a:defRPr/>
            </a:lvl7pPr>
            <a:lvl8pPr indent="-228600" lvl="7" marL="3657600" rtl="0">
              <a:spcBef>
                <a:spcPts val="500"/>
              </a:spcBef>
              <a:spcAft>
                <a:spcPts val="0"/>
              </a:spcAft>
              <a:buSzPts val="2400"/>
              <a:buFont typeface="Cambria"/>
              <a:buNone/>
              <a:defRPr/>
            </a:lvl8pPr>
            <a:lvl9pPr indent="-228600" lvl="8" marL="4114800" rtl="0">
              <a:spcBef>
                <a:spcPts val="500"/>
              </a:spcBef>
              <a:spcAft>
                <a:spcPts val="0"/>
              </a:spcAft>
              <a:buSzPts val="2400"/>
              <a:buFont typeface="Cambria"/>
              <a:buNone/>
              <a:defRPr/>
            </a:lvl9pPr>
          </a:lstStyle>
          <a:p/>
        </p:txBody>
      </p:sp>
      <p:sp>
        <p:nvSpPr>
          <p:cNvPr id="360" name="Google Shape;360;p53"/>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361" name="Google Shape;361;p53"/>
          <p:cNvSpPr txBox="1"/>
          <p:nvPr>
            <p:ph idx="3"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362" name="Shape 362"/>
        <p:cNvGrpSpPr/>
        <p:nvPr/>
      </p:nvGrpSpPr>
      <p:grpSpPr>
        <a:xfrm>
          <a:off x="0" y="0"/>
          <a:ext cx="0" cy="0"/>
          <a:chOff x="0" y="0"/>
          <a:chExt cx="0" cy="0"/>
        </a:xfrm>
      </p:grpSpPr>
      <p:sp>
        <p:nvSpPr>
          <p:cNvPr id="363" name="Google Shape;363;p54"/>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64" name="Google Shape;364;p54"/>
          <p:cNvSpPr/>
          <p:nvPr>
            <p:ph idx="2" type="pic"/>
          </p:nvPr>
        </p:nvSpPr>
        <p:spPr>
          <a:xfrm>
            <a:off x="3887788" y="987425"/>
            <a:ext cx="4629300" cy="4873500"/>
          </a:xfrm>
          <a:prstGeom prst="rect">
            <a:avLst/>
          </a:prstGeom>
          <a:noFill/>
          <a:ln>
            <a:noFill/>
          </a:ln>
        </p:spPr>
      </p:sp>
      <p:sp>
        <p:nvSpPr>
          <p:cNvPr id="365" name="Google Shape;365;p54"/>
          <p:cNvSpPr txBox="1"/>
          <p:nvPr>
            <p:ph idx="1"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rtl="0">
              <a:spcBef>
                <a:spcPts val="560"/>
              </a:spcBef>
              <a:spcAft>
                <a:spcPts val="0"/>
              </a:spcAft>
              <a:buSzPts val="2400"/>
              <a:buFont typeface="Cambria"/>
              <a:buNone/>
              <a:defRPr/>
            </a:lvl1pPr>
            <a:lvl2pPr indent="-228600" lvl="1" marL="914400" rtl="0">
              <a:spcBef>
                <a:spcPts val="520"/>
              </a:spcBef>
              <a:spcAft>
                <a:spcPts val="0"/>
              </a:spcAft>
              <a:buSzPts val="2400"/>
              <a:buFont typeface="Cambria"/>
              <a:buNone/>
              <a:defRPr/>
            </a:lvl2pPr>
            <a:lvl3pPr indent="-228600" lvl="2" marL="1371600" rtl="0">
              <a:spcBef>
                <a:spcPts val="480"/>
              </a:spcBef>
              <a:spcAft>
                <a:spcPts val="0"/>
              </a:spcAft>
              <a:buSzPts val="2400"/>
              <a:buFont typeface="Cambria"/>
              <a:buNone/>
              <a:defRPr/>
            </a:lvl3pPr>
            <a:lvl4pPr indent="-228600" lvl="3" marL="1828800" rtl="0">
              <a:spcBef>
                <a:spcPts val="400"/>
              </a:spcBef>
              <a:spcAft>
                <a:spcPts val="0"/>
              </a:spcAft>
              <a:buSzPts val="2400"/>
              <a:buFont typeface="Cambria"/>
              <a:buNone/>
              <a:defRPr/>
            </a:lvl4pPr>
            <a:lvl5pPr indent="-228600" lvl="4" marL="2286000" rtl="0">
              <a:spcBef>
                <a:spcPts val="400"/>
              </a:spcBef>
              <a:spcAft>
                <a:spcPts val="0"/>
              </a:spcAft>
              <a:buSzPts val="2400"/>
              <a:buFont typeface="Cambria"/>
              <a:buNone/>
              <a:defRPr/>
            </a:lvl5pPr>
            <a:lvl6pPr indent="-228600" lvl="5" marL="2743200" rtl="0">
              <a:spcBef>
                <a:spcPts val="500"/>
              </a:spcBef>
              <a:spcAft>
                <a:spcPts val="0"/>
              </a:spcAft>
              <a:buSzPts val="2400"/>
              <a:buFont typeface="Cambria"/>
              <a:buNone/>
              <a:defRPr/>
            </a:lvl6pPr>
            <a:lvl7pPr indent="-228600" lvl="6" marL="3200400" rtl="0">
              <a:spcBef>
                <a:spcPts val="500"/>
              </a:spcBef>
              <a:spcAft>
                <a:spcPts val="0"/>
              </a:spcAft>
              <a:buSzPts val="2400"/>
              <a:buFont typeface="Cambria"/>
              <a:buNone/>
              <a:defRPr/>
            </a:lvl7pPr>
            <a:lvl8pPr indent="-228600" lvl="7" marL="3657600" rtl="0">
              <a:spcBef>
                <a:spcPts val="500"/>
              </a:spcBef>
              <a:spcAft>
                <a:spcPts val="0"/>
              </a:spcAft>
              <a:buSzPts val="2400"/>
              <a:buFont typeface="Cambria"/>
              <a:buNone/>
              <a:defRPr/>
            </a:lvl8pPr>
            <a:lvl9pPr indent="-228600" lvl="8" marL="4114800" rtl="0">
              <a:spcBef>
                <a:spcPts val="500"/>
              </a:spcBef>
              <a:spcAft>
                <a:spcPts val="0"/>
              </a:spcAft>
              <a:buSzPts val="2400"/>
              <a:buFont typeface="Cambria"/>
              <a:buNone/>
              <a:defRPr/>
            </a:lvl9pPr>
          </a:lstStyle>
          <a:p/>
        </p:txBody>
      </p:sp>
      <p:sp>
        <p:nvSpPr>
          <p:cNvPr id="366" name="Google Shape;366;p54"/>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367" name="Google Shape;367;p54"/>
          <p:cNvSpPr txBox="1"/>
          <p:nvPr>
            <p:ph idx="3"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368" name="Shape 368"/>
        <p:cNvGrpSpPr/>
        <p:nvPr/>
      </p:nvGrpSpPr>
      <p:grpSpPr>
        <a:xfrm>
          <a:off x="0" y="0"/>
          <a:ext cx="0" cy="0"/>
          <a:chOff x="0" y="0"/>
          <a:chExt cx="0" cy="0"/>
        </a:xfrm>
      </p:grpSpPr>
      <p:sp>
        <p:nvSpPr>
          <p:cNvPr id="369" name="Google Shape;369;p55"/>
          <p:cNvSpPr txBox="1"/>
          <p:nvPr>
            <p:ph type="title"/>
          </p:nvPr>
        </p:nvSpPr>
        <p:spPr>
          <a:xfrm>
            <a:off x="476250" y="169425"/>
            <a:ext cx="8191500" cy="12438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70" name="Google Shape;370;p55"/>
          <p:cNvSpPr txBox="1"/>
          <p:nvPr>
            <p:ph idx="1" type="body"/>
          </p:nvPr>
        </p:nvSpPr>
        <p:spPr>
          <a:xfrm rot="5400000">
            <a:off x="2190750" y="-209550"/>
            <a:ext cx="4876800" cy="81915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Clr>
                <a:schemeClr val="accent2"/>
              </a:buClr>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371" name="Google Shape;371;p55"/>
          <p:cNvSpPr txBox="1"/>
          <p:nvPr>
            <p:ph idx="10" type="dt"/>
          </p:nvPr>
        </p:nvSpPr>
        <p:spPr>
          <a:xfrm>
            <a:off x="381000" y="6553200"/>
            <a:ext cx="1905000" cy="261900"/>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372" name="Google Shape;372;p55"/>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373" name="Shape 373"/>
        <p:cNvGrpSpPr/>
        <p:nvPr/>
      </p:nvGrpSpPr>
      <p:grpSpPr>
        <a:xfrm>
          <a:off x="0" y="0"/>
          <a:ext cx="0" cy="0"/>
          <a:chOff x="0" y="0"/>
          <a:chExt cx="0" cy="0"/>
        </a:xfrm>
      </p:grpSpPr>
      <p:sp>
        <p:nvSpPr>
          <p:cNvPr id="374" name="Google Shape;374;p56"/>
          <p:cNvSpPr txBox="1"/>
          <p:nvPr>
            <p:ph type="title"/>
          </p:nvPr>
        </p:nvSpPr>
        <p:spPr>
          <a:xfrm rot="5400000">
            <a:off x="4824450" y="2424150"/>
            <a:ext cx="5753100" cy="20478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75" name="Google Shape;375;p56"/>
          <p:cNvSpPr txBox="1"/>
          <p:nvPr>
            <p:ph idx="1" type="body"/>
          </p:nvPr>
        </p:nvSpPr>
        <p:spPr>
          <a:xfrm rot="5400000">
            <a:off x="652425" y="452400"/>
            <a:ext cx="5753100" cy="59913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Clr>
                <a:schemeClr val="accent2"/>
              </a:buClr>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376" name="Google Shape;376;p56"/>
          <p:cNvSpPr txBox="1"/>
          <p:nvPr>
            <p:ph idx="10" type="dt"/>
          </p:nvPr>
        </p:nvSpPr>
        <p:spPr>
          <a:xfrm>
            <a:off x="381000" y="6553200"/>
            <a:ext cx="1905000" cy="261900"/>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377" name="Google Shape;377;p56"/>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表格" type="tbl">
  <p:cSld name="TABLE">
    <p:spTree>
      <p:nvGrpSpPr>
        <p:cNvPr id="378" name="Shape 378"/>
        <p:cNvGrpSpPr/>
        <p:nvPr/>
      </p:nvGrpSpPr>
      <p:grpSpPr>
        <a:xfrm>
          <a:off x="0" y="0"/>
          <a:ext cx="0" cy="0"/>
          <a:chOff x="0" y="0"/>
          <a:chExt cx="0" cy="0"/>
        </a:xfrm>
      </p:grpSpPr>
      <p:sp>
        <p:nvSpPr>
          <p:cNvPr id="379" name="Google Shape;379;p57"/>
          <p:cNvSpPr txBox="1"/>
          <p:nvPr>
            <p:ph type="title"/>
          </p:nvPr>
        </p:nvSpPr>
        <p:spPr>
          <a:xfrm>
            <a:off x="838200" y="571500"/>
            <a:ext cx="7162800" cy="4875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80" name="Google Shape;380;p57"/>
          <p:cNvSpPr txBox="1"/>
          <p:nvPr>
            <p:ph idx="11" type="ftr"/>
          </p:nvPr>
        </p:nvSpPr>
        <p:spPr>
          <a:xfrm>
            <a:off x="7086600" y="6537325"/>
            <a:ext cx="1752600" cy="320700"/>
          </a:xfrm>
          <a:prstGeom prst="rect">
            <a:avLst/>
          </a:prstGeom>
          <a:noFill/>
          <a:ln>
            <a:noFill/>
          </a:ln>
        </p:spPr>
        <p:txBody>
          <a:bodyPr anchorCtr="0" anchor="t"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381" name="Google Shape;381;p57"/>
          <p:cNvSpPr txBox="1"/>
          <p:nvPr>
            <p:ph idx="12" type="sldNum"/>
          </p:nvPr>
        </p:nvSpPr>
        <p:spPr>
          <a:xfrm>
            <a:off x="8231975" y="6553200"/>
            <a:ext cx="838200" cy="2619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0" i="0" sz="1000" u="none" cap="none" strike="noStrike">
                <a:solidFill>
                  <a:schemeClr val="dk2"/>
                </a:solidFill>
                <a:latin typeface="Cambria"/>
                <a:ea typeface="Cambria"/>
                <a:cs typeface="Cambria"/>
                <a:sym typeface="Cambria"/>
              </a:defRPr>
            </a:lvl1pPr>
            <a:lvl2pPr indent="0" lvl="1" marL="0" marR="0" rtl="0" algn="ctr">
              <a:spcBef>
                <a:spcPts val="0"/>
              </a:spcBef>
              <a:buNone/>
              <a:defRPr b="0" i="0" sz="1000" u="none" cap="none" strike="noStrike">
                <a:solidFill>
                  <a:schemeClr val="dk2"/>
                </a:solidFill>
                <a:latin typeface="Cambria"/>
                <a:ea typeface="Cambria"/>
                <a:cs typeface="Cambria"/>
                <a:sym typeface="Cambria"/>
              </a:defRPr>
            </a:lvl2pPr>
            <a:lvl3pPr indent="0" lvl="2" marL="0" marR="0" rtl="0" algn="ctr">
              <a:spcBef>
                <a:spcPts val="0"/>
              </a:spcBef>
              <a:buNone/>
              <a:defRPr b="0" i="0" sz="1000" u="none" cap="none" strike="noStrike">
                <a:solidFill>
                  <a:schemeClr val="dk2"/>
                </a:solidFill>
                <a:latin typeface="Cambria"/>
                <a:ea typeface="Cambria"/>
                <a:cs typeface="Cambria"/>
                <a:sym typeface="Cambria"/>
              </a:defRPr>
            </a:lvl3pPr>
            <a:lvl4pPr indent="0" lvl="3" marL="0" marR="0" rtl="0" algn="ctr">
              <a:spcBef>
                <a:spcPts val="0"/>
              </a:spcBef>
              <a:buNone/>
              <a:defRPr b="0" i="0" sz="1000" u="none" cap="none" strike="noStrike">
                <a:solidFill>
                  <a:schemeClr val="dk2"/>
                </a:solidFill>
                <a:latin typeface="Cambria"/>
                <a:ea typeface="Cambria"/>
                <a:cs typeface="Cambria"/>
                <a:sym typeface="Cambria"/>
              </a:defRPr>
            </a:lvl4pPr>
            <a:lvl5pPr indent="0" lvl="4" marL="0" marR="0" rtl="0" algn="ctr">
              <a:spcBef>
                <a:spcPts val="0"/>
              </a:spcBef>
              <a:buNone/>
              <a:defRPr b="0" i="0" sz="1000" u="none" cap="none" strike="noStrike">
                <a:solidFill>
                  <a:schemeClr val="dk2"/>
                </a:solidFill>
                <a:latin typeface="Cambria"/>
                <a:ea typeface="Cambria"/>
                <a:cs typeface="Cambria"/>
                <a:sym typeface="Cambria"/>
              </a:defRPr>
            </a:lvl5pPr>
            <a:lvl6pPr indent="0" lvl="5" marL="0" marR="0" rtl="0" algn="ctr">
              <a:spcBef>
                <a:spcPts val="0"/>
              </a:spcBef>
              <a:buNone/>
              <a:defRPr b="0" i="0" sz="1000" u="none" cap="none" strike="noStrike">
                <a:solidFill>
                  <a:schemeClr val="dk2"/>
                </a:solidFill>
                <a:latin typeface="Cambria"/>
                <a:ea typeface="Cambria"/>
                <a:cs typeface="Cambria"/>
                <a:sym typeface="Cambria"/>
              </a:defRPr>
            </a:lvl6pPr>
            <a:lvl7pPr indent="0" lvl="6" marL="0" marR="0" rtl="0" algn="ctr">
              <a:spcBef>
                <a:spcPts val="0"/>
              </a:spcBef>
              <a:buNone/>
              <a:defRPr b="0" i="0" sz="1000" u="none" cap="none" strike="noStrike">
                <a:solidFill>
                  <a:schemeClr val="dk2"/>
                </a:solidFill>
                <a:latin typeface="Cambria"/>
                <a:ea typeface="Cambria"/>
                <a:cs typeface="Cambria"/>
                <a:sym typeface="Cambria"/>
              </a:defRPr>
            </a:lvl7pPr>
            <a:lvl8pPr indent="0" lvl="7" marL="0" marR="0" rtl="0" algn="ctr">
              <a:spcBef>
                <a:spcPts val="0"/>
              </a:spcBef>
              <a:buNone/>
              <a:defRPr b="0" i="0" sz="1000" u="none" cap="none" strike="noStrike">
                <a:solidFill>
                  <a:schemeClr val="dk2"/>
                </a:solidFill>
                <a:latin typeface="Cambria"/>
                <a:ea typeface="Cambria"/>
                <a:cs typeface="Cambria"/>
                <a:sym typeface="Cambria"/>
              </a:defRPr>
            </a:lvl8pPr>
            <a:lvl9pPr indent="0" lvl="8" marL="0" marR="0" rtl="0" algn="ctr">
              <a:spcBef>
                <a:spcPts val="0"/>
              </a:spcBef>
              <a:buNone/>
              <a:defRPr b="0" i="0" sz="1000" u="none" cap="none" strike="noStrike">
                <a:solidFill>
                  <a:schemeClr val="dk2"/>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382" name="Google Shape;382;p57"/>
          <p:cNvSpPr txBox="1"/>
          <p:nvPr>
            <p:ph idx="10" type="dt"/>
          </p:nvPr>
        </p:nvSpPr>
        <p:spPr>
          <a:xfrm>
            <a:off x="381000" y="6553200"/>
            <a:ext cx="1905000" cy="261900"/>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2 2 1">
  <p:cSld name="BLANK_2_2_1">
    <p:spTree>
      <p:nvGrpSpPr>
        <p:cNvPr id="383" name="Shape 383"/>
        <p:cNvGrpSpPr/>
        <p:nvPr/>
      </p:nvGrpSpPr>
      <p:grpSpPr>
        <a:xfrm>
          <a:off x="0" y="0"/>
          <a:ext cx="0" cy="0"/>
          <a:chOff x="0" y="0"/>
          <a:chExt cx="0" cy="0"/>
        </a:xfrm>
      </p:grpSpPr>
      <p:sp>
        <p:nvSpPr>
          <p:cNvPr id="384" name="Google Shape;384;p58"/>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pic>
        <p:nvPicPr>
          <p:cNvPr id="385" name="Google Shape;385;p58"/>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86" name="Google Shape;386;p58"/>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387" name="Google Shape;387;p58"/>
          <p:cNvSpPr txBox="1"/>
          <p:nvPr>
            <p:ph type="title"/>
          </p:nvPr>
        </p:nvSpPr>
        <p:spPr>
          <a:xfrm>
            <a:off x="4477875" y="1037725"/>
            <a:ext cx="4189800" cy="12438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Clr>
                <a:schemeClr val="dk1"/>
              </a:buClr>
              <a:buSzPts val="4000"/>
              <a:buChar char="●"/>
              <a:defRPr>
                <a:solidFill>
                  <a:schemeClr val="dk1"/>
                </a:solidFill>
              </a:defRPr>
            </a:lvl1pPr>
            <a:lvl2pPr lvl="1" rtl="0" algn="l">
              <a:spcBef>
                <a:spcPts val="0"/>
              </a:spcBef>
              <a:spcAft>
                <a:spcPts val="0"/>
              </a:spcAft>
              <a:buClr>
                <a:schemeClr val="dk1"/>
              </a:buClr>
              <a:buSzPts val="1400"/>
              <a:buChar char="○"/>
              <a:defRPr>
                <a:solidFill>
                  <a:schemeClr val="dk1"/>
                </a:solidFill>
              </a:defRPr>
            </a:lvl2pPr>
            <a:lvl3pPr lvl="2" rtl="0" algn="l">
              <a:spcBef>
                <a:spcPts val="0"/>
              </a:spcBef>
              <a:spcAft>
                <a:spcPts val="0"/>
              </a:spcAft>
              <a:buClr>
                <a:schemeClr val="dk1"/>
              </a:buClr>
              <a:buSzPts val="1400"/>
              <a:buChar char="■"/>
              <a:defRPr>
                <a:solidFill>
                  <a:schemeClr val="dk1"/>
                </a:solidFill>
              </a:defRPr>
            </a:lvl3pPr>
            <a:lvl4pPr lvl="3" rtl="0" algn="l">
              <a:spcBef>
                <a:spcPts val="0"/>
              </a:spcBef>
              <a:spcAft>
                <a:spcPts val="0"/>
              </a:spcAft>
              <a:buClr>
                <a:schemeClr val="dk1"/>
              </a:buClr>
              <a:buSzPts val="1400"/>
              <a:buChar char="●"/>
              <a:defRPr>
                <a:solidFill>
                  <a:schemeClr val="dk1"/>
                </a:solidFill>
              </a:defRPr>
            </a:lvl4pPr>
            <a:lvl5pPr lvl="4" rtl="0" algn="l">
              <a:spcBef>
                <a:spcPts val="0"/>
              </a:spcBef>
              <a:spcAft>
                <a:spcPts val="0"/>
              </a:spcAft>
              <a:buClr>
                <a:schemeClr val="dk1"/>
              </a:buClr>
              <a:buSzPts val="1400"/>
              <a:buChar char="○"/>
              <a:defRPr>
                <a:solidFill>
                  <a:schemeClr val="dk1"/>
                </a:solidFill>
              </a:defRPr>
            </a:lvl5pPr>
            <a:lvl6pPr lvl="5" marL="457200" rtl="0" algn="l">
              <a:spcBef>
                <a:spcPts val="0"/>
              </a:spcBef>
              <a:spcAft>
                <a:spcPts val="0"/>
              </a:spcAft>
              <a:buClr>
                <a:schemeClr val="dk1"/>
              </a:buClr>
              <a:buSzPts val="1400"/>
              <a:buChar char="■"/>
              <a:defRPr>
                <a:solidFill>
                  <a:schemeClr val="dk1"/>
                </a:solidFill>
              </a:defRPr>
            </a:lvl6pPr>
            <a:lvl7pPr lvl="6" marL="914400" rtl="0" algn="l">
              <a:spcBef>
                <a:spcPts val="0"/>
              </a:spcBef>
              <a:spcAft>
                <a:spcPts val="0"/>
              </a:spcAft>
              <a:buClr>
                <a:schemeClr val="dk1"/>
              </a:buClr>
              <a:buSzPts val="1400"/>
              <a:buChar char="●"/>
              <a:defRPr>
                <a:solidFill>
                  <a:schemeClr val="dk1"/>
                </a:solidFill>
              </a:defRPr>
            </a:lvl7pPr>
            <a:lvl8pPr lvl="7" marL="1371600" rtl="0" algn="l">
              <a:spcBef>
                <a:spcPts val="0"/>
              </a:spcBef>
              <a:spcAft>
                <a:spcPts val="0"/>
              </a:spcAft>
              <a:buClr>
                <a:schemeClr val="dk1"/>
              </a:buClr>
              <a:buSzPts val="1400"/>
              <a:buChar char="○"/>
              <a:defRPr>
                <a:solidFill>
                  <a:schemeClr val="dk1"/>
                </a:solidFill>
              </a:defRPr>
            </a:lvl8pPr>
            <a:lvl9pPr lvl="8" marL="1828800" rtl="0" algn="l">
              <a:spcBef>
                <a:spcPts val="0"/>
              </a:spcBef>
              <a:spcAft>
                <a:spcPts val="0"/>
              </a:spcAft>
              <a:buClr>
                <a:schemeClr val="dk1"/>
              </a:buClr>
              <a:buSzPts val="1400"/>
              <a:buChar char="■"/>
              <a:defRPr>
                <a:solidFill>
                  <a:schemeClr val="dk1"/>
                </a:solidFill>
              </a:defRPr>
            </a:lvl9pPr>
          </a:lstStyle>
          <a:p/>
        </p:txBody>
      </p:sp>
      <p:sp>
        <p:nvSpPr>
          <p:cNvPr id="388" name="Google Shape;388;p58"/>
          <p:cNvSpPr txBox="1"/>
          <p:nvPr>
            <p:ph idx="2" type="body"/>
          </p:nvPr>
        </p:nvSpPr>
        <p:spPr>
          <a:xfrm>
            <a:off x="4477875" y="2281525"/>
            <a:ext cx="4058100" cy="3897000"/>
          </a:xfrm>
          <a:prstGeom prst="rect">
            <a:avLst/>
          </a:prstGeom>
        </p:spPr>
        <p:txBody>
          <a:bodyPr anchorCtr="0" anchor="t" bIns="91425" lIns="91425" spcFirstLastPara="1" rIns="91425" wrap="square" tIns="91425">
            <a:noAutofit/>
          </a:bodyPr>
          <a:lstStyle>
            <a:lvl1pPr indent="-381000" lvl="0" marL="457200" rtl="0">
              <a:spcBef>
                <a:spcPts val="560"/>
              </a:spcBef>
              <a:spcAft>
                <a:spcPts val="0"/>
              </a:spcAft>
              <a:buClr>
                <a:schemeClr val="dk1"/>
              </a:buClr>
              <a:buSzPts val="2400"/>
              <a:buChar char="●"/>
              <a:defRPr>
                <a:solidFill>
                  <a:schemeClr val="dk1"/>
                </a:solidFill>
              </a:defRPr>
            </a:lvl1pPr>
            <a:lvl2pPr indent="-381000" lvl="1" marL="914400" rtl="0">
              <a:spcBef>
                <a:spcPts val="520"/>
              </a:spcBef>
              <a:spcAft>
                <a:spcPts val="0"/>
              </a:spcAft>
              <a:buClr>
                <a:schemeClr val="dk1"/>
              </a:buClr>
              <a:buSzPts val="2400"/>
              <a:buChar char="○"/>
              <a:defRPr>
                <a:solidFill>
                  <a:schemeClr val="dk1"/>
                </a:solidFill>
              </a:defRPr>
            </a:lvl2pPr>
            <a:lvl3pPr indent="-381000" lvl="2" marL="1371600" rtl="0">
              <a:spcBef>
                <a:spcPts val="480"/>
              </a:spcBef>
              <a:spcAft>
                <a:spcPts val="0"/>
              </a:spcAft>
              <a:buClr>
                <a:schemeClr val="dk1"/>
              </a:buClr>
              <a:buSzPts val="2400"/>
              <a:buChar char="■"/>
              <a:defRPr>
                <a:solidFill>
                  <a:schemeClr val="dk1"/>
                </a:solidFill>
              </a:defRPr>
            </a:lvl3pPr>
            <a:lvl4pPr indent="-381000" lvl="3" marL="1828800" rtl="0">
              <a:spcBef>
                <a:spcPts val="400"/>
              </a:spcBef>
              <a:spcAft>
                <a:spcPts val="0"/>
              </a:spcAft>
              <a:buSzPts val="2400"/>
              <a:buChar char="●"/>
              <a:defRPr>
                <a:solidFill>
                  <a:schemeClr val="dk1"/>
                </a:solidFill>
              </a:defRPr>
            </a:lvl4pPr>
            <a:lvl5pPr indent="-381000" lvl="4" marL="2286000" rtl="0">
              <a:spcBef>
                <a:spcPts val="400"/>
              </a:spcBef>
              <a:spcAft>
                <a:spcPts val="0"/>
              </a:spcAft>
              <a:buSzPts val="2400"/>
              <a:buChar char="○"/>
              <a:defRPr>
                <a:solidFill>
                  <a:schemeClr val="dk1"/>
                </a:solidFill>
              </a:defRPr>
            </a:lvl5pPr>
            <a:lvl6pPr indent="-381000" lvl="5" marL="2743200" rtl="0">
              <a:spcBef>
                <a:spcPts val="500"/>
              </a:spcBef>
              <a:spcAft>
                <a:spcPts val="0"/>
              </a:spcAft>
              <a:buSzPts val="2400"/>
              <a:buChar char="■"/>
              <a:defRPr>
                <a:solidFill>
                  <a:schemeClr val="dk1"/>
                </a:solidFill>
              </a:defRPr>
            </a:lvl6pPr>
            <a:lvl7pPr indent="-381000" lvl="6" marL="3200400" rtl="0">
              <a:spcBef>
                <a:spcPts val="500"/>
              </a:spcBef>
              <a:spcAft>
                <a:spcPts val="0"/>
              </a:spcAft>
              <a:buSzPts val="2400"/>
              <a:buChar char="●"/>
              <a:defRPr>
                <a:solidFill>
                  <a:schemeClr val="dk1"/>
                </a:solidFill>
              </a:defRPr>
            </a:lvl7pPr>
            <a:lvl8pPr indent="-381000" lvl="7" marL="3657600" rtl="0">
              <a:spcBef>
                <a:spcPts val="500"/>
              </a:spcBef>
              <a:spcAft>
                <a:spcPts val="0"/>
              </a:spcAft>
              <a:buSzPts val="2400"/>
              <a:buChar char="○"/>
              <a:defRPr>
                <a:solidFill>
                  <a:schemeClr val="dk1"/>
                </a:solidFill>
              </a:defRPr>
            </a:lvl8pPr>
            <a:lvl9pPr indent="-381000" lvl="8" marL="4114800" rtl="0">
              <a:spcBef>
                <a:spcPts val="500"/>
              </a:spcBef>
              <a:spcAft>
                <a:spcPts val="0"/>
              </a:spcAft>
              <a:buSzPts val="2400"/>
              <a:buChar char="■"/>
              <a:defRPr>
                <a:solidFill>
                  <a:schemeClr val="dk1"/>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1">
  <p:cSld name="SECTION_HEADER_1_1">
    <p:bg>
      <p:bgPr>
        <a:solidFill>
          <a:srgbClr val="000000"/>
        </a:solidFill>
      </p:bgPr>
    </p:bg>
    <p:spTree>
      <p:nvGrpSpPr>
        <p:cNvPr id="389" name="Shape 389"/>
        <p:cNvGrpSpPr/>
        <p:nvPr/>
      </p:nvGrpSpPr>
      <p:grpSpPr>
        <a:xfrm>
          <a:off x="0" y="0"/>
          <a:ext cx="0" cy="0"/>
          <a:chOff x="0" y="0"/>
          <a:chExt cx="0" cy="0"/>
        </a:xfrm>
      </p:grpSpPr>
      <p:sp>
        <p:nvSpPr>
          <p:cNvPr id="390" name="Google Shape;390;p59"/>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Clr>
                <a:srgbClr val="FFFFFF"/>
              </a:buClr>
              <a:buSzPts val="4000"/>
              <a:buNone/>
              <a:defRPr b="0" i="0" sz="6000" u="none" cap="none" strike="noStrike">
                <a:solidFill>
                  <a:srgbClr val="FFFFFF"/>
                </a:solidFill>
                <a:latin typeface="Arial"/>
                <a:ea typeface="Arial"/>
                <a:cs typeface="Arial"/>
                <a:sym typeface="Arial"/>
              </a:defRPr>
            </a:lvl1pPr>
            <a:lvl2pPr indent="0" lvl="1" marL="0" marR="0" rtl="0" algn="ctr">
              <a:spcBef>
                <a:spcPts val="0"/>
              </a:spcBef>
              <a:spcAft>
                <a:spcPts val="0"/>
              </a:spcAft>
              <a:buClr>
                <a:srgbClr val="FFFFFF"/>
              </a:buClr>
              <a:buSzPts val="1400"/>
              <a:buNone/>
              <a:defRPr b="0" i="0" sz="4400" u="none" cap="none" strike="noStrike">
                <a:solidFill>
                  <a:srgbClr val="FFFFFF"/>
                </a:solidFill>
                <a:latin typeface="Arial"/>
                <a:ea typeface="Arial"/>
                <a:cs typeface="Arial"/>
                <a:sym typeface="Arial"/>
              </a:defRPr>
            </a:lvl2pPr>
            <a:lvl3pPr indent="0" lvl="2" marL="0" marR="0" rtl="0" algn="ctr">
              <a:spcBef>
                <a:spcPts val="0"/>
              </a:spcBef>
              <a:spcAft>
                <a:spcPts val="0"/>
              </a:spcAft>
              <a:buClr>
                <a:srgbClr val="FFFFFF"/>
              </a:buClr>
              <a:buSzPts val="1400"/>
              <a:buNone/>
              <a:defRPr b="0" i="0" sz="4400" u="none" cap="none" strike="noStrike">
                <a:solidFill>
                  <a:srgbClr val="FFFFFF"/>
                </a:solidFill>
                <a:latin typeface="Arial"/>
                <a:ea typeface="Arial"/>
                <a:cs typeface="Arial"/>
                <a:sym typeface="Arial"/>
              </a:defRPr>
            </a:lvl3pPr>
            <a:lvl4pPr indent="0" lvl="3" marL="0" marR="0" rtl="0" algn="ctr">
              <a:spcBef>
                <a:spcPts val="0"/>
              </a:spcBef>
              <a:spcAft>
                <a:spcPts val="0"/>
              </a:spcAft>
              <a:buClr>
                <a:srgbClr val="FFFFFF"/>
              </a:buClr>
              <a:buSzPts val="1400"/>
              <a:buNone/>
              <a:defRPr b="0" i="0" sz="4400" u="none" cap="none" strike="noStrike">
                <a:solidFill>
                  <a:srgbClr val="FFFFFF"/>
                </a:solidFill>
                <a:latin typeface="Arial"/>
                <a:ea typeface="Arial"/>
                <a:cs typeface="Arial"/>
                <a:sym typeface="Arial"/>
              </a:defRPr>
            </a:lvl4pPr>
            <a:lvl5pPr indent="0" lvl="4" marL="0" marR="0" rtl="0" algn="ctr">
              <a:spcBef>
                <a:spcPts val="0"/>
              </a:spcBef>
              <a:spcAft>
                <a:spcPts val="0"/>
              </a:spcAft>
              <a:buClr>
                <a:srgbClr val="FFFFFF"/>
              </a:buClr>
              <a:buSzPts val="1400"/>
              <a:buNone/>
              <a:defRPr b="0" i="0" sz="4400" u="none" cap="none" strike="noStrike">
                <a:solidFill>
                  <a:srgbClr val="FFFFFF"/>
                </a:solidFill>
                <a:latin typeface="Arial"/>
                <a:ea typeface="Arial"/>
                <a:cs typeface="Arial"/>
                <a:sym typeface="Arial"/>
              </a:defRPr>
            </a:lvl5pPr>
            <a:lvl6pPr indent="0" lvl="5" marL="457200" marR="0" rtl="0" algn="ctr">
              <a:spcBef>
                <a:spcPts val="0"/>
              </a:spcBef>
              <a:spcAft>
                <a:spcPts val="0"/>
              </a:spcAft>
              <a:buClr>
                <a:srgbClr val="FFFFFF"/>
              </a:buClr>
              <a:buSzPts val="1400"/>
              <a:buNone/>
              <a:defRPr b="0" i="0" sz="4400" u="none" cap="none" strike="noStrike">
                <a:solidFill>
                  <a:srgbClr val="FFFFFF"/>
                </a:solidFill>
                <a:latin typeface="Arial"/>
                <a:ea typeface="Arial"/>
                <a:cs typeface="Arial"/>
                <a:sym typeface="Arial"/>
              </a:defRPr>
            </a:lvl6pPr>
            <a:lvl7pPr indent="0" lvl="6" marL="914400" marR="0" rtl="0" algn="ctr">
              <a:spcBef>
                <a:spcPts val="0"/>
              </a:spcBef>
              <a:spcAft>
                <a:spcPts val="0"/>
              </a:spcAft>
              <a:buClr>
                <a:srgbClr val="FFFFFF"/>
              </a:buClr>
              <a:buSzPts val="1400"/>
              <a:buNone/>
              <a:defRPr b="0" i="0" sz="4400" u="none" cap="none" strike="noStrike">
                <a:solidFill>
                  <a:srgbClr val="FFFFFF"/>
                </a:solidFill>
                <a:latin typeface="Arial"/>
                <a:ea typeface="Arial"/>
                <a:cs typeface="Arial"/>
                <a:sym typeface="Arial"/>
              </a:defRPr>
            </a:lvl7pPr>
            <a:lvl8pPr indent="0" lvl="7" marL="1371600" marR="0" rtl="0" algn="ctr">
              <a:spcBef>
                <a:spcPts val="0"/>
              </a:spcBef>
              <a:spcAft>
                <a:spcPts val="0"/>
              </a:spcAft>
              <a:buClr>
                <a:srgbClr val="FFFFFF"/>
              </a:buClr>
              <a:buSzPts val="1400"/>
              <a:buNone/>
              <a:defRPr b="0" i="0" sz="4400" u="none" cap="none" strike="noStrike">
                <a:solidFill>
                  <a:srgbClr val="FFFFFF"/>
                </a:solidFill>
                <a:latin typeface="Arial"/>
                <a:ea typeface="Arial"/>
                <a:cs typeface="Arial"/>
                <a:sym typeface="Arial"/>
              </a:defRPr>
            </a:lvl8pPr>
            <a:lvl9pPr indent="0" lvl="8" marL="1828800" marR="0" rtl="0" algn="ctr">
              <a:spcBef>
                <a:spcPts val="0"/>
              </a:spcBef>
              <a:spcAft>
                <a:spcPts val="0"/>
              </a:spcAft>
              <a:buClr>
                <a:srgbClr val="FFFFFF"/>
              </a:buClr>
              <a:buSzPts val="1400"/>
              <a:buNone/>
              <a:defRPr b="0" i="0" sz="4400" u="none" cap="none" strike="noStrike">
                <a:solidFill>
                  <a:srgbClr val="FFFFFF"/>
                </a:solidFill>
                <a:latin typeface="Arial"/>
                <a:ea typeface="Arial"/>
                <a:cs typeface="Arial"/>
                <a:sym typeface="Arial"/>
              </a:defRPr>
            </a:lvl9pPr>
          </a:lstStyle>
          <a:p/>
        </p:txBody>
      </p:sp>
      <p:sp>
        <p:nvSpPr>
          <p:cNvPr id="391" name="Google Shape;391;p59"/>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indent="-228600" lvl="1" marL="914400" marR="0" rtl="0" algn="l">
              <a:spcBef>
                <a:spcPts val="400"/>
              </a:spcBef>
              <a:spcAft>
                <a:spcPts val="0"/>
              </a:spcAft>
              <a:buClr>
                <a:srgbClr val="FFFFFF"/>
              </a:buClr>
              <a:buSzPts val="2400"/>
              <a:buFont typeface="Arial"/>
              <a:buNone/>
              <a:defRPr b="0" i="0" sz="2000" u="none" cap="none" strike="noStrike">
                <a:solidFill>
                  <a:srgbClr val="FFFFFF"/>
                </a:solidFill>
                <a:latin typeface="Arial"/>
                <a:ea typeface="Arial"/>
                <a:cs typeface="Arial"/>
                <a:sym typeface="Arial"/>
              </a:defRPr>
            </a:lvl2pPr>
            <a:lvl3pPr indent="-228600" lvl="2" marL="1371600" marR="0" rtl="0" algn="l">
              <a:spcBef>
                <a:spcPts val="360"/>
              </a:spcBef>
              <a:spcAft>
                <a:spcPts val="0"/>
              </a:spcAft>
              <a:buClr>
                <a:srgbClr val="FFFFFF"/>
              </a:buClr>
              <a:buSzPts val="2400"/>
              <a:buFont typeface="Arial"/>
              <a:buNone/>
              <a:defRPr b="0" i="0" sz="1800" u="none" cap="none" strike="noStrike">
                <a:solidFill>
                  <a:srgbClr val="FFFFFF"/>
                </a:solidFill>
                <a:latin typeface="Arial"/>
                <a:ea typeface="Arial"/>
                <a:cs typeface="Arial"/>
                <a:sym typeface="Arial"/>
              </a:defRPr>
            </a:lvl3pPr>
            <a:lvl4pPr indent="-228600" lvl="3" marL="1828800" marR="0" rtl="0" algn="l">
              <a:spcBef>
                <a:spcPts val="320"/>
              </a:spcBef>
              <a:spcAft>
                <a:spcPts val="0"/>
              </a:spcAft>
              <a:buClr>
                <a:srgbClr val="FFFFFF"/>
              </a:buClr>
              <a:buSzPts val="2400"/>
              <a:buFont typeface="Arial"/>
              <a:buNone/>
              <a:defRPr b="0" i="0" sz="1600" u="none" cap="none" strike="noStrike">
                <a:solidFill>
                  <a:srgbClr val="FFFFFF"/>
                </a:solidFill>
                <a:latin typeface="Arial"/>
                <a:ea typeface="Arial"/>
                <a:cs typeface="Arial"/>
                <a:sym typeface="Arial"/>
              </a:defRPr>
            </a:lvl4pPr>
            <a:lvl5pPr indent="-228600" lvl="4" marL="2286000" marR="0" rtl="0" algn="l">
              <a:spcBef>
                <a:spcPts val="320"/>
              </a:spcBef>
              <a:spcAft>
                <a:spcPts val="0"/>
              </a:spcAft>
              <a:buClr>
                <a:srgbClr val="FFFFFF"/>
              </a:buClr>
              <a:buSzPts val="2400"/>
              <a:buFont typeface="Arial"/>
              <a:buNone/>
              <a:defRPr b="0" i="0" sz="1600" u="none" cap="none" strike="noStrike">
                <a:solidFill>
                  <a:srgbClr val="FFFFFF"/>
                </a:solidFill>
                <a:latin typeface="Arial"/>
                <a:ea typeface="Arial"/>
                <a:cs typeface="Arial"/>
                <a:sym typeface="Arial"/>
              </a:defRPr>
            </a:lvl5pPr>
            <a:lvl6pPr indent="-228600" lvl="5" marL="2743200" marR="0" rtl="0" algn="l">
              <a:lnSpc>
                <a:spcPct val="90000"/>
              </a:lnSpc>
              <a:spcBef>
                <a:spcPts val="500"/>
              </a:spcBef>
              <a:spcAft>
                <a:spcPts val="0"/>
              </a:spcAft>
              <a:buClr>
                <a:srgbClr val="FFFFFF"/>
              </a:buClr>
              <a:buSzPts val="2400"/>
              <a:buFont typeface="Arial"/>
              <a:buNone/>
              <a:defRPr b="0" i="0" sz="1600" u="none" cap="none" strike="noStrike">
                <a:solidFill>
                  <a:srgbClr val="FFFFFF"/>
                </a:solidFill>
                <a:latin typeface="Arial"/>
                <a:ea typeface="Arial"/>
                <a:cs typeface="Arial"/>
                <a:sym typeface="Arial"/>
              </a:defRPr>
            </a:lvl6pPr>
            <a:lvl7pPr indent="-228600" lvl="6" marL="3200400" marR="0" rtl="0" algn="l">
              <a:lnSpc>
                <a:spcPct val="90000"/>
              </a:lnSpc>
              <a:spcBef>
                <a:spcPts val="500"/>
              </a:spcBef>
              <a:spcAft>
                <a:spcPts val="0"/>
              </a:spcAft>
              <a:buClr>
                <a:srgbClr val="FFFFFF"/>
              </a:buClr>
              <a:buSzPts val="2400"/>
              <a:buFont typeface="Arial"/>
              <a:buNone/>
              <a:defRPr b="0" i="0" sz="1600" u="none" cap="none" strike="noStrike">
                <a:solidFill>
                  <a:srgbClr val="FFFFFF"/>
                </a:solidFill>
                <a:latin typeface="Arial"/>
                <a:ea typeface="Arial"/>
                <a:cs typeface="Arial"/>
                <a:sym typeface="Arial"/>
              </a:defRPr>
            </a:lvl7pPr>
            <a:lvl8pPr indent="-228600" lvl="7" marL="3657600" marR="0" rtl="0" algn="l">
              <a:lnSpc>
                <a:spcPct val="90000"/>
              </a:lnSpc>
              <a:spcBef>
                <a:spcPts val="500"/>
              </a:spcBef>
              <a:spcAft>
                <a:spcPts val="0"/>
              </a:spcAft>
              <a:buClr>
                <a:srgbClr val="FFFFFF"/>
              </a:buClr>
              <a:buSzPts val="2400"/>
              <a:buFont typeface="Arial"/>
              <a:buNone/>
              <a:defRPr b="0" i="0" sz="1600" u="none" cap="none" strike="noStrike">
                <a:solidFill>
                  <a:srgbClr val="FFFFFF"/>
                </a:solidFill>
                <a:latin typeface="Arial"/>
                <a:ea typeface="Arial"/>
                <a:cs typeface="Arial"/>
                <a:sym typeface="Arial"/>
              </a:defRPr>
            </a:lvl8pPr>
            <a:lvl9pPr indent="-228600" lvl="8" marL="4114800" marR="0" rtl="0" algn="l">
              <a:lnSpc>
                <a:spcPct val="90000"/>
              </a:lnSpc>
              <a:spcBef>
                <a:spcPts val="500"/>
              </a:spcBef>
              <a:spcAft>
                <a:spcPts val="0"/>
              </a:spcAft>
              <a:buClr>
                <a:srgbClr val="FFFFFF"/>
              </a:buClr>
              <a:buSzPts val="2400"/>
              <a:buFont typeface="Arial"/>
              <a:buNone/>
              <a:defRPr b="0" i="0" sz="1600" u="none" cap="none" strike="noStrike">
                <a:solidFill>
                  <a:srgbClr val="FFFFFF"/>
                </a:solidFill>
                <a:latin typeface="Arial"/>
                <a:ea typeface="Arial"/>
                <a:cs typeface="Arial"/>
                <a:sym typeface="Arial"/>
              </a:defRPr>
            </a:lvl9pPr>
          </a:lstStyle>
          <a:p/>
        </p:txBody>
      </p:sp>
      <p:sp>
        <p:nvSpPr>
          <p:cNvPr id="392" name="Google Shape;392;p59"/>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93" name="Google Shape;393;p59"/>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94" name="Google Shape;394;p59"/>
          <p:cNvSpPr txBox="1"/>
          <p:nvPr>
            <p:ph idx="12" type="sldNum"/>
          </p:nvPr>
        </p:nvSpPr>
        <p:spPr>
          <a:xfrm>
            <a:off x="7010400" y="6381750"/>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sz="1800">
              <a:solidFill>
                <a:srgbClr val="FFFFFF"/>
              </a:solidFill>
              <a:latin typeface="Cambria"/>
              <a:ea typeface="Cambria"/>
              <a:cs typeface="Cambria"/>
              <a:sym typeface="Cambri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41" name="Shape 41"/>
        <p:cNvGrpSpPr/>
        <p:nvPr/>
      </p:nvGrpSpPr>
      <p:grpSpPr>
        <a:xfrm>
          <a:off x="0" y="0"/>
          <a:ext cx="0" cy="0"/>
          <a:chOff x="0" y="0"/>
          <a:chExt cx="0" cy="0"/>
        </a:xfrm>
      </p:grpSpPr>
      <p:sp>
        <p:nvSpPr>
          <p:cNvPr id="42" name="Google Shape;42;p7"/>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43" name="Google Shape;43;p7"/>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44" name="Google Shape;44;p7"/>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45" name="Shape 45"/>
        <p:cNvGrpSpPr/>
        <p:nvPr/>
      </p:nvGrpSpPr>
      <p:grpSpPr>
        <a:xfrm>
          <a:off x="0" y="0"/>
          <a:ext cx="0" cy="0"/>
          <a:chOff x="0" y="0"/>
          <a:chExt cx="0" cy="0"/>
        </a:xfrm>
      </p:grpSpPr>
      <p:sp>
        <p:nvSpPr>
          <p:cNvPr id="46" name="Google Shape;46;p8"/>
          <p:cNvSpPr txBox="1"/>
          <p:nvPr>
            <p:ph idx="1" type="body"/>
          </p:nvPr>
        </p:nvSpPr>
        <p:spPr>
          <a:xfrm>
            <a:off x="630238" y="2439813"/>
            <a:ext cx="38688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47" name="Google Shape;47;p8"/>
          <p:cNvSpPr txBox="1"/>
          <p:nvPr>
            <p:ph idx="2" type="body"/>
          </p:nvPr>
        </p:nvSpPr>
        <p:spPr>
          <a:xfrm>
            <a:off x="4629150" y="2439813"/>
            <a:ext cx="38877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48" name="Google Shape;48;p8"/>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49" name="Google Shape;49;p8"/>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lvl1pPr lvl="0" algn="ctr">
              <a:spcBef>
                <a:spcPts val="560"/>
              </a:spcBef>
              <a:spcAft>
                <a:spcPts val="0"/>
              </a:spcAft>
              <a:buNone/>
              <a:defRPr b="1">
                <a:solidFill>
                  <a:schemeClr val="dk2"/>
                </a:solidFill>
              </a:defRPr>
            </a:lvl1pPr>
            <a:lvl2pPr lvl="1">
              <a:spcBef>
                <a:spcPts val="560"/>
              </a:spcBef>
              <a:spcAft>
                <a:spcPts val="0"/>
              </a:spcAft>
              <a:buNone/>
              <a:defRPr>
                <a:solidFill>
                  <a:schemeClr val="dk2"/>
                </a:solidFill>
              </a:defRPr>
            </a:lvl2pPr>
            <a:lvl3pPr lvl="2">
              <a:spcBef>
                <a:spcPts val="560"/>
              </a:spcBef>
              <a:spcAft>
                <a:spcPts val="0"/>
              </a:spcAft>
              <a:buNone/>
              <a:defRPr>
                <a:solidFill>
                  <a:schemeClr val="dk2"/>
                </a:solidFill>
              </a:defRPr>
            </a:lvl3pPr>
            <a:lvl4pPr lvl="3">
              <a:spcBef>
                <a:spcPts val="560"/>
              </a:spcBef>
              <a:spcAft>
                <a:spcPts val="0"/>
              </a:spcAft>
              <a:buNone/>
              <a:defRPr>
                <a:solidFill>
                  <a:schemeClr val="dk2"/>
                </a:solidFill>
              </a:defRPr>
            </a:lvl4pPr>
            <a:lvl5pPr lvl="4">
              <a:spcBef>
                <a:spcPts val="560"/>
              </a:spcBef>
              <a:spcAft>
                <a:spcPts val="0"/>
              </a:spcAft>
              <a:buNone/>
              <a:defRPr>
                <a:solidFill>
                  <a:schemeClr val="dk2"/>
                </a:solidFill>
              </a:defRPr>
            </a:lvl5pPr>
            <a:lvl6pPr lvl="5">
              <a:spcBef>
                <a:spcPts val="560"/>
              </a:spcBef>
              <a:spcAft>
                <a:spcPts val="0"/>
              </a:spcAft>
              <a:buNone/>
              <a:defRPr>
                <a:solidFill>
                  <a:schemeClr val="dk2"/>
                </a:solidFill>
              </a:defRPr>
            </a:lvl6pPr>
            <a:lvl7pPr lvl="6">
              <a:spcBef>
                <a:spcPts val="560"/>
              </a:spcBef>
              <a:spcAft>
                <a:spcPts val="0"/>
              </a:spcAft>
              <a:buNone/>
              <a:defRPr>
                <a:solidFill>
                  <a:schemeClr val="dk2"/>
                </a:solidFill>
              </a:defRPr>
            </a:lvl7pPr>
            <a:lvl8pPr lvl="7">
              <a:spcBef>
                <a:spcPts val="560"/>
              </a:spcBef>
              <a:spcAft>
                <a:spcPts val="0"/>
              </a:spcAft>
              <a:buNone/>
              <a:defRPr>
                <a:solidFill>
                  <a:schemeClr val="dk2"/>
                </a:solidFill>
              </a:defRPr>
            </a:lvl8pPr>
            <a:lvl9pPr lvl="8">
              <a:spcBef>
                <a:spcPts val="560"/>
              </a:spcBef>
              <a:spcAft>
                <a:spcPts val="0"/>
              </a:spcAft>
              <a:buNone/>
              <a:defRPr>
                <a:solidFill>
                  <a:schemeClr val="dk2"/>
                </a:solidFill>
              </a:defRPr>
            </a:lvl9pPr>
          </a:lstStyle>
          <a:p/>
        </p:txBody>
      </p:sp>
      <p:sp>
        <p:nvSpPr>
          <p:cNvPr id="50" name="Google Shape;50;p8"/>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51" name="Google Shape;51;p8"/>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52" name="Google Shape;52;p8"/>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1">
  <p:cSld name="TWO_OBJECTS_WITH_TEXT_1">
    <p:spTree>
      <p:nvGrpSpPr>
        <p:cNvPr id="53" name="Shape 53"/>
        <p:cNvGrpSpPr/>
        <p:nvPr/>
      </p:nvGrpSpPr>
      <p:grpSpPr>
        <a:xfrm>
          <a:off x="0" y="0"/>
          <a:ext cx="0" cy="0"/>
          <a:chOff x="0" y="0"/>
          <a:chExt cx="0" cy="0"/>
        </a:xfrm>
      </p:grpSpPr>
      <p:sp>
        <p:nvSpPr>
          <p:cNvPr id="54" name="Google Shape;54;p9"/>
          <p:cNvSpPr txBox="1"/>
          <p:nvPr>
            <p:ph idx="1" type="body"/>
          </p:nvPr>
        </p:nvSpPr>
        <p:spPr>
          <a:xfrm>
            <a:off x="629946" y="2439816"/>
            <a:ext cx="26292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55" name="Google Shape;55;p9"/>
          <p:cNvSpPr txBox="1"/>
          <p:nvPr>
            <p:ph idx="2" type="body"/>
          </p:nvPr>
        </p:nvSpPr>
        <p:spPr>
          <a:xfrm>
            <a:off x="3347774" y="2439816"/>
            <a:ext cx="26424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56" name="Google Shape;56;p9"/>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57" name="Google Shape;57;p9"/>
          <p:cNvSpPr txBox="1"/>
          <p:nvPr>
            <p:ph idx="3" type="subTitle"/>
          </p:nvPr>
        </p:nvSpPr>
        <p:spPr>
          <a:xfrm>
            <a:off x="629325"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58" name="Google Shape;58;p9"/>
          <p:cNvSpPr txBox="1"/>
          <p:nvPr>
            <p:ph idx="4" type="subTitle"/>
          </p:nvPr>
        </p:nvSpPr>
        <p:spPr>
          <a:xfrm>
            <a:off x="3350119"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59" name="Google Shape;59;p9"/>
          <p:cNvSpPr txBox="1"/>
          <p:nvPr>
            <p:ph idx="5" type="body"/>
          </p:nvPr>
        </p:nvSpPr>
        <p:spPr>
          <a:xfrm>
            <a:off x="6071024" y="2439816"/>
            <a:ext cx="26424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60" name="Google Shape;60;p9"/>
          <p:cNvSpPr txBox="1"/>
          <p:nvPr>
            <p:ph idx="6" type="subTitle"/>
          </p:nvPr>
        </p:nvSpPr>
        <p:spPr>
          <a:xfrm>
            <a:off x="6073369"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61" name="Google Shape;61;p9"/>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62" name="Google Shape;62;p9"/>
          <p:cNvSpPr txBox="1"/>
          <p:nvPr>
            <p:ph idx="7" type="subTitle"/>
          </p:nvPr>
        </p:nvSpPr>
        <p:spPr>
          <a:xfrm>
            <a:off x="24200" y="6583675"/>
            <a:ext cx="8191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type="twoObj">
  <p:cSld name="TWO_OBJECTS">
    <p:spTree>
      <p:nvGrpSpPr>
        <p:cNvPr id="63" name="Shape 63"/>
        <p:cNvGrpSpPr/>
        <p:nvPr/>
      </p:nvGrpSpPr>
      <p:grpSpPr>
        <a:xfrm>
          <a:off x="0" y="0"/>
          <a:ext cx="0" cy="0"/>
          <a:chOff x="0" y="0"/>
          <a:chExt cx="0" cy="0"/>
        </a:xfrm>
      </p:grpSpPr>
      <p:sp>
        <p:nvSpPr>
          <p:cNvPr id="64" name="Google Shape;64;p10"/>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65" name="Google Shape;65;p10"/>
          <p:cNvSpPr txBox="1"/>
          <p:nvPr>
            <p:ph idx="1" type="body"/>
          </p:nvPr>
        </p:nvSpPr>
        <p:spPr>
          <a:xfrm>
            <a:off x="53340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66" name="Google Shape;66;p10"/>
          <p:cNvSpPr txBox="1"/>
          <p:nvPr>
            <p:ph idx="2" type="body"/>
          </p:nvPr>
        </p:nvSpPr>
        <p:spPr>
          <a:xfrm>
            <a:off x="470535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67" name="Google Shape;67;p10"/>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68" name="Google Shape;68;p10"/>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slideLayout" Target="../slideLayouts/slideLayout2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24" Type="http://schemas.openxmlformats.org/officeDocument/2006/relationships/theme" Target="../theme/theme2.xml"/><Relationship Id="rId12" Type="http://schemas.openxmlformats.org/officeDocument/2006/relationships/slideLayout" Target="../slideLayouts/slideLayout11.xml"/><Relationship Id="rId23" Type="http://schemas.openxmlformats.org/officeDocument/2006/relationships/slideLayout" Target="../slideLayouts/slideLayout22.xml"/><Relationship Id="rId1" Type="http://schemas.openxmlformats.org/officeDocument/2006/relationships/image" Target="../media/image4.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1.xml"/><Relationship Id="rId22" Type="http://schemas.openxmlformats.org/officeDocument/2006/relationships/slideLayout" Target="../slideLayouts/slideLayout43.xml"/><Relationship Id="rId21" Type="http://schemas.openxmlformats.org/officeDocument/2006/relationships/slideLayout" Target="../slideLayouts/slideLayout42.xml"/><Relationship Id="rId24" Type="http://schemas.openxmlformats.org/officeDocument/2006/relationships/slideLayout" Target="../slideLayouts/slideLayout45.xml"/><Relationship Id="rId23" Type="http://schemas.openxmlformats.org/officeDocument/2006/relationships/slideLayout" Target="../slideLayouts/slideLayout44.xml"/><Relationship Id="rId1" Type="http://schemas.openxmlformats.org/officeDocument/2006/relationships/image" Target="../media/image17.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26" Type="http://schemas.openxmlformats.org/officeDocument/2006/relationships/slideLayout" Target="../slideLayouts/slideLayout47.xml"/><Relationship Id="rId25" Type="http://schemas.openxmlformats.org/officeDocument/2006/relationships/slideLayout" Target="../slideLayouts/slideLayout46.xml"/><Relationship Id="rId28" Type="http://schemas.openxmlformats.org/officeDocument/2006/relationships/slideLayout" Target="../slideLayouts/slideLayout49.xml"/><Relationship Id="rId27" Type="http://schemas.openxmlformats.org/officeDocument/2006/relationships/slideLayout" Target="../slideLayouts/slideLayout48.xml"/><Relationship Id="rId5" Type="http://schemas.openxmlformats.org/officeDocument/2006/relationships/slideLayout" Target="../slideLayouts/slideLayout26.xml"/><Relationship Id="rId6" Type="http://schemas.openxmlformats.org/officeDocument/2006/relationships/slideLayout" Target="../slideLayouts/slideLayout27.xml"/><Relationship Id="rId29" Type="http://schemas.openxmlformats.org/officeDocument/2006/relationships/slideLayout" Target="../slideLayouts/slideLayout50.xml"/><Relationship Id="rId7" Type="http://schemas.openxmlformats.org/officeDocument/2006/relationships/slideLayout" Target="../slideLayouts/slideLayout28.xml"/><Relationship Id="rId8" Type="http://schemas.openxmlformats.org/officeDocument/2006/relationships/slideLayout" Target="../slideLayouts/slideLayout29.xml"/><Relationship Id="rId31" Type="http://schemas.openxmlformats.org/officeDocument/2006/relationships/slideLayout" Target="../slideLayouts/slideLayout52.xml"/><Relationship Id="rId30" Type="http://schemas.openxmlformats.org/officeDocument/2006/relationships/slideLayout" Target="../slideLayouts/slideLayout51.xml"/><Relationship Id="rId11" Type="http://schemas.openxmlformats.org/officeDocument/2006/relationships/slideLayout" Target="../slideLayouts/slideLayout32.xml"/><Relationship Id="rId33" Type="http://schemas.openxmlformats.org/officeDocument/2006/relationships/slideLayout" Target="../slideLayouts/slideLayout54.xml"/><Relationship Id="rId10" Type="http://schemas.openxmlformats.org/officeDocument/2006/relationships/slideLayout" Target="../slideLayouts/slideLayout31.xml"/><Relationship Id="rId32" Type="http://schemas.openxmlformats.org/officeDocument/2006/relationships/slideLayout" Target="../slideLayouts/slideLayout53.xml"/><Relationship Id="rId13" Type="http://schemas.openxmlformats.org/officeDocument/2006/relationships/slideLayout" Target="../slideLayouts/slideLayout34.xml"/><Relationship Id="rId35" Type="http://schemas.openxmlformats.org/officeDocument/2006/relationships/slideLayout" Target="../slideLayouts/slideLayout56.xml"/><Relationship Id="rId12" Type="http://schemas.openxmlformats.org/officeDocument/2006/relationships/slideLayout" Target="../slideLayouts/slideLayout33.xml"/><Relationship Id="rId34" Type="http://schemas.openxmlformats.org/officeDocument/2006/relationships/slideLayout" Target="../slideLayouts/slideLayout55.xml"/><Relationship Id="rId15" Type="http://schemas.openxmlformats.org/officeDocument/2006/relationships/slideLayout" Target="../slideLayouts/slideLayout36.xml"/><Relationship Id="rId37" Type="http://schemas.openxmlformats.org/officeDocument/2006/relationships/theme" Target="../theme/theme3.xml"/><Relationship Id="rId14" Type="http://schemas.openxmlformats.org/officeDocument/2006/relationships/slideLayout" Target="../slideLayouts/slideLayout35.xml"/><Relationship Id="rId36" Type="http://schemas.openxmlformats.org/officeDocument/2006/relationships/slideLayout" Target="../slideLayouts/slideLayout57.xml"/><Relationship Id="rId17" Type="http://schemas.openxmlformats.org/officeDocument/2006/relationships/slideLayout" Target="../slideLayouts/slideLayout38.xml"/><Relationship Id="rId16" Type="http://schemas.openxmlformats.org/officeDocument/2006/relationships/slideLayout" Target="../slideLayouts/slideLayout37.xml"/><Relationship Id="rId19" Type="http://schemas.openxmlformats.org/officeDocument/2006/relationships/slideLayout" Target="../slideLayouts/slideLayout40.xml"/><Relationship Id="rId1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idx="1" type="body"/>
          </p:nvPr>
        </p:nvSpPr>
        <p:spPr>
          <a:xfrm>
            <a:off x="476250" y="1783075"/>
            <a:ext cx="8191500" cy="47118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15000"/>
              </a:lnSpc>
              <a:spcBef>
                <a:spcPts val="560"/>
              </a:spcBef>
              <a:spcAft>
                <a:spcPts val="0"/>
              </a:spcAft>
              <a:buClr>
                <a:schemeClr val="dk2"/>
              </a:buClr>
              <a:buSzPts val="2400"/>
              <a:buFont typeface="Microsoft JhengHei"/>
              <a:buChar char="●"/>
              <a:defRPr sz="2400">
                <a:latin typeface="Microsoft JhengHei"/>
                <a:ea typeface="Microsoft JhengHei"/>
                <a:cs typeface="Microsoft JhengHei"/>
                <a:sym typeface="Microsoft JhengHei"/>
              </a:defRPr>
            </a:lvl1pPr>
            <a:lvl2pPr indent="-381000" lvl="1" marL="914400" marR="0" rtl="0" algn="l">
              <a:spcBef>
                <a:spcPts val="520"/>
              </a:spcBef>
              <a:spcAft>
                <a:spcPts val="0"/>
              </a:spcAft>
              <a:buClr>
                <a:schemeClr val="accent1"/>
              </a:buClr>
              <a:buSzPts val="2400"/>
              <a:buFont typeface="Microsoft JhengHei"/>
              <a:buChar char="○"/>
              <a:defRPr sz="2400">
                <a:latin typeface="Microsoft JhengHei"/>
                <a:ea typeface="Microsoft JhengHei"/>
                <a:cs typeface="Microsoft JhengHei"/>
                <a:sym typeface="Microsoft JhengHei"/>
              </a:defRPr>
            </a:lvl2pPr>
            <a:lvl3pPr indent="-381000" lvl="2" marL="1371600" marR="0" rtl="0" algn="l">
              <a:spcBef>
                <a:spcPts val="480"/>
              </a:spcBef>
              <a:spcAft>
                <a:spcPts val="0"/>
              </a:spcAft>
              <a:buClr>
                <a:schemeClr val="dk2"/>
              </a:buClr>
              <a:buSzPts val="2400"/>
              <a:buFont typeface="Microsoft JhengHei"/>
              <a:buChar char="■"/>
              <a:defRPr sz="2400">
                <a:latin typeface="Microsoft JhengHei"/>
                <a:ea typeface="Microsoft JhengHei"/>
                <a:cs typeface="Microsoft JhengHei"/>
                <a:sym typeface="Microsoft JhengHei"/>
              </a:defRPr>
            </a:lvl3pPr>
            <a:lvl4pPr indent="-381000" lvl="3" marL="1828800" marR="0" rtl="0" algn="l">
              <a:spcBef>
                <a:spcPts val="4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4pPr>
            <a:lvl5pPr indent="-381000" lvl="4" marL="2286000" marR="0" rtl="0" algn="l">
              <a:spcBef>
                <a:spcPts val="4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5pPr>
            <a:lvl6pPr indent="-381000" lvl="5" marL="27432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6pPr>
            <a:lvl7pPr indent="-381000" lvl="6" marL="32004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7pPr>
            <a:lvl8pPr indent="-381000" lvl="7" marL="36576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8pPr>
            <a:lvl9pPr indent="-381000" lvl="8" marL="41148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9pPr>
          </a:lstStyle>
          <a:p/>
        </p:txBody>
      </p:sp>
      <p:sp>
        <p:nvSpPr>
          <p:cNvPr id="11" name="Google Shape;11;p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12" name="Google Shape;12;p1"/>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13" name="Google Shape;13;p1"/>
          <p:cNvSpPr txBox="1"/>
          <p:nvPr/>
        </p:nvSpPr>
        <p:spPr>
          <a:xfrm>
            <a:off x="16125" y="6559475"/>
            <a:ext cx="6236700" cy="2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54" name="Shape 154"/>
        <p:cNvGrpSpPr/>
        <p:nvPr/>
      </p:nvGrpSpPr>
      <p:grpSpPr>
        <a:xfrm>
          <a:off x="0" y="0"/>
          <a:ext cx="0" cy="0"/>
          <a:chOff x="0" y="0"/>
          <a:chExt cx="0" cy="0"/>
        </a:xfrm>
      </p:grpSpPr>
      <p:sp>
        <p:nvSpPr>
          <p:cNvPr id="155" name="Google Shape;155;p24"/>
          <p:cNvSpPr txBox="1"/>
          <p:nvPr>
            <p:ph idx="1" type="body"/>
          </p:nvPr>
        </p:nvSpPr>
        <p:spPr>
          <a:xfrm>
            <a:off x="476250" y="1783075"/>
            <a:ext cx="8191500" cy="47118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15000"/>
              </a:lnSpc>
              <a:spcBef>
                <a:spcPts val="560"/>
              </a:spcBef>
              <a:spcAft>
                <a:spcPts val="0"/>
              </a:spcAft>
              <a:buClr>
                <a:schemeClr val="dk2"/>
              </a:buClr>
              <a:buSzPts val="2400"/>
              <a:buFont typeface="Microsoft JhengHei"/>
              <a:buChar char="●"/>
              <a:defRPr sz="2400">
                <a:latin typeface="Microsoft JhengHei"/>
                <a:ea typeface="Microsoft JhengHei"/>
                <a:cs typeface="Microsoft JhengHei"/>
                <a:sym typeface="Microsoft JhengHei"/>
              </a:defRPr>
            </a:lvl1pPr>
            <a:lvl2pPr indent="-381000" lvl="1" marL="914400" marR="0" rtl="0" algn="l">
              <a:spcBef>
                <a:spcPts val="520"/>
              </a:spcBef>
              <a:spcAft>
                <a:spcPts val="0"/>
              </a:spcAft>
              <a:buClr>
                <a:schemeClr val="accent1"/>
              </a:buClr>
              <a:buSzPts val="2400"/>
              <a:buFont typeface="Microsoft JhengHei"/>
              <a:buChar char="○"/>
              <a:defRPr sz="2400">
                <a:latin typeface="Microsoft JhengHei"/>
                <a:ea typeface="Microsoft JhengHei"/>
                <a:cs typeface="Microsoft JhengHei"/>
                <a:sym typeface="Microsoft JhengHei"/>
              </a:defRPr>
            </a:lvl2pPr>
            <a:lvl3pPr indent="-381000" lvl="2" marL="1371600" marR="0" rtl="0" algn="l">
              <a:spcBef>
                <a:spcPts val="480"/>
              </a:spcBef>
              <a:spcAft>
                <a:spcPts val="0"/>
              </a:spcAft>
              <a:buClr>
                <a:schemeClr val="dk2"/>
              </a:buClr>
              <a:buSzPts val="2400"/>
              <a:buFont typeface="Microsoft JhengHei"/>
              <a:buChar char="■"/>
              <a:defRPr sz="2400">
                <a:latin typeface="Microsoft JhengHei"/>
                <a:ea typeface="Microsoft JhengHei"/>
                <a:cs typeface="Microsoft JhengHei"/>
                <a:sym typeface="Microsoft JhengHei"/>
              </a:defRPr>
            </a:lvl3pPr>
            <a:lvl4pPr indent="-381000" lvl="3" marL="1828800" marR="0" rtl="0" algn="l">
              <a:spcBef>
                <a:spcPts val="4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4pPr>
            <a:lvl5pPr indent="-381000" lvl="4" marL="2286000" marR="0" rtl="0" algn="l">
              <a:spcBef>
                <a:spcPts val="4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5pPr>
            <a:lvl6pPr indent="-381000" lvl="5" marL="27432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6pPr>
            <a:lvl7pPr indent="-381000" lvl="6" marL="32004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7pPr>
            <a:lvl8pPr indent="-381000" lvl="7" marL="36576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8pPr>
            <a:lvl9pPr indent="-381000" lvl="8" marL="41148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9pPr>
          </a:lstStyle>
          <a:p/>
        </p:txBody>
      </p:sp>
      <p:sp>
        <p:nvSpPr>
          <p:cNvPr id="156" name="Google Shape;156;p24"/>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CN"/>
              <a:t>‹#›</a:t>
            </a:fld>
            <a:endParaRPr/>
          </a:p>
        </p:txBody>
      </p:sp>
      <p:sp>
        <p:nvSpPr>
          <p:cNvPr id="157" name="Google Shape;157;p24"/>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158" name="Google Shape;158;p24"/>
          <p:cNvSpPr txBox="1"/>
          <p:nvPr/>
        </p:nvSpPr>
        <p:spPr>
          <a:xfrm>
            <a:off x="16125" y="6559475"/>
            <a:ext cx="6236700" cy="2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 id="2147483704" r:id="rId3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hyperlink" Target="mailto:pudding@nccu.edu.tw" TargetMode="External"/><Relationship Id="rId4" Type="http://schemas.openxmlformats.org/officeDocument/2006/relationships/hyperlink" Target="http://l.pulipuli.info/21/nccu/d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xml"/><Relationship Id="rId3" Type="http://schemas.openxmlformats.org/officeDocument/2006/relationships/image" Target="../media/image46.png"/><Relationship Id="rId4" Type="http://schemas.openxmlformats.org/officeDocument/2006/relationships/image" Target="../media/image41.png"/><Relationship Id="rId5" Type="http://schemas.openxmlformats.org/officeDocument/2006/relationships/image" Target="../media/image50.png"/><Relationship Id="rId6" Type="http://schemas.openxmlformats.org/officeDocument/2006/relationships/image" Target="../media/image5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0.xml"/><Relationship Id="rId3" Type="http://schemas.openxmlformats.org/officeDocument/2006/relationships/image" Target="../media/image5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1.xml"/><Relationship Id="rId3" Type="http://schemas.openxmlformats.org/officeDocument/2006/relationships/hyperlink" Target="https://ndltd.ncl.edu.tw/cgi-bin/gs32/gsweb.cgi/ccd=FJKh46/record?r1=1&amp;h1=0" TargetMode="External"/><Relationship Id="rId4" Type="http://schemas.openxmlformats.org/officeDocument/2006/relationships/hyperlink" Target="https://doi.org/10.1007/s10618-015-0403-4" TargetMode="External"/><Relationship Id="rId5" Type="http://schemas.openxmlformats.org/officeDocument/2006/relationships/hyperlink" Target="https://doi.org/10.32614/rj-2016-048" TargetMode="External"/><Relationship Id="rId6" Type="http://schemas.openxmlformats.org/officeDocument/2006/relationships/hyperlink" Target="https://doi.org/10.1007/s10115-010-0356-2" TargetMode="External"/><Relationship Id="rId7" Type="http://schemas.openxmlformats.org/officeDocument/2006/relationships/hyperlink" Target="https://doi.org/10.2991/ijcis.10.1.82"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2.xml"/><Relationship Id="rId3" Type="http://schemas.openxmlformats.org/officeDocument/2006/relationships/image" Target="../media/image11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3.xml"/><Relationship Id="rId3" Type="http://schemas.openxmlformats.org/officeDocument/2006/relationships/hyperlink" Target="http://l.pulipuli.info/21/nccu/d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xml"/><Relationship Id="rId3" Type="http://schemas.openxmlformats.org/officeDocument/2006/relationships/image" Target="../media/image52.png"/><Relationship Id="rId4" Type="http://schemas.openxmlformats.org/officeDocument/2006/relationships/image" Target="../media/image45.jpg"/><Relationship Id="rId5"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2.xml"/><Relationship Id="rId3" Type="http://schemas.openxmlformats.org/officeDocument/2006/relationships/image" Target="../media/image46.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3.xml"/><Relationship Id="rId3"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4.xml"/><Relationship Id="rId3"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6.xml"/><Relationship Id="rId3"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 Id="rId3"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 Id="rId3" Type="http://schemas.openxmlformats.org/officeDocument/2006/relationships/image" Target="../media/image62.png"/><Relationship Id="rId4" Type="http://schemas.openxmlformats.org/officeDocument/2006/relationships/image" Target="../media/image61.png"/><Relationship Id="rId5"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9.xml"/><Relationship Id="rId3" Type="http://schemas.openxmlformats.org/officeDocument/2006/relationships/image" Target="../media/image47.png"/><Relationship Id="rId4" Type="http://schemas.openxmlformats.org/officeDocument/2006/relationships/image" Target="../media/image63.png"/><Relationship Id="rId9" Type="http://schemas.openxmlformats.org/officeDocument/2006/relationships/image" Target="../media/image68.png"/><Relationship Id="rId5" Type="http://schemas.openxmlformats.org/officeDocument/2006/relationships/image" Target="../media/image64.png"/><Relationship Id="rId6" Type="http://schemas.openxmlformats.org/officeDocument/2006/relationships/image" Target="../media/image67.png"/><Relationship Id="rId7" Type="http://schemas.openxmlformats.org/officeDocument/2006/relationships/image" Target="../media/image65.png"/><Relationship Id="rId8"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 Id="rId3" Type="http://schemas.openxmlformats.org/officeDocument/2006/relationships/hyperlink" Target="http://blog.pulipuli.info" TargetMode="External"/><Relationship Id="rId4" Type="http://schemas.openxmlformats.org/officeDocument/2006/relationships/image" Target="../media/image4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7.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1.xml"/><Relationship Id="rId3" Type="http://schemas.openxmlformats.org/officeDocument/2006/relationships/image" Target="../media/image6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2.xml"/><Relationship Id="rId3" Type="http://schemas.openxmlformats.org/officeDocument/2006/relationships/image" Target="../media/image63.png"/><Relationship Id="rId4" Type="http://schemas.openxmlformats.org/officeDocument/2006/relationships/image" Target="../media/image68.png"/><Relationship Id="rId9" Type="http://schemas.openxmlformats.org/officeDocument/2006/relationships/image" Target="../media/image70.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4.xml"/><Relationship Id="rId3"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5.xml"/><Relationship Id="rId3"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6.xml"/><Relationship Id="rId3" Type="http://schemas.openxmlformats.org/officeDocument/2006/relationships/image" Target="../media/image63.png"/><Relationship Id="rId4" Type="http://schemas.openxmlformats.org/officeDocument/2006/relationships/image" Target="../media/image64.png"/><Relationship Id="rId9" Type="http://schemas.openxmlformats.org/officeDocument/2006/relationships/image" Target="../media/image47.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8.png"/><Relationship Id="rId8" Type="http://schemas.openxmlformats.org/officeDocument/2006/relationships/image" Target="../media/image7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7.xml"/><Relationship Id="rId3" Type="http://schemas.openxmlformats.org/officeDocument/2006/relationships/image" Target="../media/image73.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1.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72.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2.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72.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5.xml"/><Relationship Id="rId3" Type="http://schemas.openxmlformats.org/officeDocument/2006/relationships/image" Target="../media/image7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6.xml"/><Relationship Id="rId3" Type="http://schemas.openxmlformats.org/officeDocument/2006/relationships/image" Target="../media/image63.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8.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72.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9.xml"/><Relationship Id="rId3" Type="http://schemas.openxmlformats.org/officeDocument/2006/relationships/image" Target="../media/image76.png"/><Relationship Id="rId4" Type="http://schemas.openxmlformats.org/officeDocument/2006/relationships/image" Target="../media/image75.png"/><Relationship Id="rId5"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1.xml"/><Relationship Id="rId3" Type="http://schemas.openxmlformats.org/officeDocument/2006/relationships/image" Target="../media/image76.png"/><Relationship Id="rId4" Type="http://schemas.openxmlformats.org/officeDocument/2006/relationships/image" Target="../media/image75.png"/><Relationship Id="rId5" Type="http://schemas.openxmlformats.org/officeDocument/2006/relationships/image" Target="../media/image7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4.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72.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5.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72.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6.xml"/><Relationship Id="rId3" Type="http://schemas.openxmlformats.org/officeDocument/2006/relationships/image" Target="../media/image8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7.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7.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8.xml"/><Relationship Id="rId3" Type="http://schemas.openxmlformats.org/officeDocument/2006/relationships/image" Target="../media/image8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9.xml"/><Relationship Id="rId3" Type="http://schemas.openxmlformats.org/officeDocument/2006/relationships/image" Target="../media/image83.png"/><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xml"/><Relationship Id="rId3" Type="http://schemas.openxmlformats.org/officeDocument/2006/relationships/image" Target="../media/image46.png"/><Relationship Id="rId4" Type="http://schemas.openxmlformats.org/officeDocument/2006/relationships/image" Target="../media/image41.png"/><Relationship Id="rId5" Type="http://schemas.openxmlformats.org/officeDocument/2006/relationships/image" Target="../media/image4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0.xml"/><Relationship Id="rId3" Type="http://schemas.openxmlformats.org/officeDocument/2006/relationships/image" Target="../media/image8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1.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7.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2.xml"/><Relationship Id="rId3" Type="http://schemas.openxmlformats.org/officeDocument/2006/relationships/image" Target="../media/image8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4.xml"/><Relationship Id="rId3" Type="http://schemas.openxmlformats.org/officeDocument/2006/relationships/image" Target="../media/image7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5.xml"/><Relationship Id="rId3" Type="http://schemas.openxmlformats.org/officeDocument/2006/relationships/image" Target="../media/image79.png"/><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7.xml"/><Relationship Id="rId3" Type="http://schemas.openxmlformats.org/officeDocument/2006/relationships/image" Target="../media/image8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8.xml"/><Relationship Id="rId3" Type="http://schemas.openxmlformats.org/officeDocument/2006/relationships/image" Target="../media/image11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9.xml"/><Relationship Id="rId3" Type="http://schemas.openxmlformats.org/officeDocument/2006/relationships/image" Target="../media/image117.png"/><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xml"/><Relationship Id="rId3" Type="http://schemas.openxmlformats.org/officeDocument/2006/relationships/image" Target="../media/image51.png"/><Relationship Id="rId4" Type="http://schemas.openxmlformats.org/officeDocument/2006/relationships/image" Target="../media/image58.png"/><Relationship Id="rId5" Type="http://schemas.openxmlformats.org/officeDocument/2006/relationships/image" Target="../media/image4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0.xml"/><Relationship Id="rId3" Type="http://schemas.openxmlformats.org/officeDocument/2006/relationships/image" Target="../media/image8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1.xml"/><Relationship Id="rId3" Type="http://schemas.openxmlformats.org/officeDocument/2006/relationships/image" Target="../media/image8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2.xml"/><Relationship Id="rId3" Type="http://schemas.openxmlformats.org/officeDocument/2006/relationships/image" Target="../media/image80.png"/><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4.xml"/><Relationship Id="rId3" Type="http://schemas.openxmlformats.org/officeDocument/2006/relationships/image" Target="../media/image88.g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5.xml"/><Relationship Id="rId3" Type="http://schemas.openxmlformats.org/officeDocument/2006/relationships/image" Target="../media/image9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6.xml"/><Relationship Id="rId3" Type="http://schemas.openxmlformats.org/officeDocument/2006/relationships/image" Target="../media/image9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7.xml"/><Relationship Id="rId3" Type="http://schemas.openxmlformats.org/officeDocument/2006/relationships/image" Target="../media/image9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8.xml"/><Relationship Id="rId3" Type="http://schemas.openxmlformats.org/officeDocument/2006/relationships/image" Target="../media/image9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9.xml"/><Relationship Id="rId3" Type="http://schemas.openxmlformats.org/officeDocument/2006/relationships/image" Target="../media/image9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xml"/><Relationship Id="rId3" Type="http://schemas.openxmlformats.org/officeDocument/2006/relationships/image" Target="../media/image47.png"/><Relationship Id="rId4" Type="http://schemas.openxmlformats.org/officeDocument/2006/relationships/image" Target="../media/image46.png"/><Relationship Id="rId5" Type="http://schemas.openxmlformats.org/officeDocument/2006/relationships/image" Target="../media/image41.png"/><Relationship Id="rId6" Type="http://schemas.openxmlformats.org/officeDocument/2006/relationships/image" Target="../media/image4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0.xml"/><Relationship Id="rId3" Type="http://schemas.openxmlformats.org/officeDocument/2006/relationships/image" Target="../media/image9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3.xml"/><Relationship Id="rId3" Type="http://schemas.openxmlformats.org/officeDocument/2006/relationships/hyperlink" Target="https://rebrand.ly/n5ctreq" TargetMode="External"/><Relationship Id="rId4" Type="http://schemas.openxmlformats.org/officeDocument/2006/relationships/image" Target="../media/image9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4.xml"/><Relationship Id="rId3" Type="http://schemas.openxmlformats.org/officeDocument/2006/relationships/image" Target="../media/image10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5.xml"/><Relationship Id="rId3" Type="http://schemas.openxmlformats.org/officeDocument/2006/relationships/image" Target="../media/image10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6.xml"/><Relationship Id="rId3" Type="http://schemas.openxmlformats.org/officeDocument/2006/relationships/image" Target="../media/image10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7.xml"/><Relationship Id="rId3" Type="http://schemas.openxmlformats.org/officeDocument/2006/relationships/image" Target="../media/image93.png"/><Relationship Id="rId4" Type="http://schemas.openxmlformats.org/officeDocument/2006/relationships/image" Target="../media/image95.png"/><Relationship Id="rId5" Type="http://schemas.openxmlformats.org/officeDocument/2006/relationships/image" Target="../media/image10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8.xml"/><Relationship Id="rId3" Type="http://schemas.openxmlformats.org/officeDocument/2006/relationships/image" Target="../media/image9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9.xml"/><Relationship Id="rId3" Type="http://schemas.openxmlformats.org/officeDocument/2006/relationships/image" Target="../media/image10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8.xml"/><Relationship Id="rId3" Type="http://schemas.openxmlformats.org/officeDocument/2006/relationships/image" Target="../media/image4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0.xml"/><Relationship Id="rId3" Type="http://schemas.openxmlformats.org/officeDocument/2006/relationships/image" Target="../media/image10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1.xml"/><Relationship Id="rId3" Type="http://schemas.openxmlformats.org/officeDocument/2006/relationships/image" Target="../media/image10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2.xml"/><Relationship Id="rId3" Type="http://schemas.openxmlformats.org/officeDocument/2006/relationships/image" Target="../media/image105.png"/><Relationship Id="rId4" Type="http://schemas.openxmlformats.org/officeDocument/2006/relationships/image" Target="../media/image10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3.xml"/><Relationship Id="rId3" Type="http://schemas.openxmlformats.org/officeDocument/2006/relationships/image" Target="../media/image10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4.xml"/><Relationship Id="rId3" Type="http://schemas.openxmlformats.org/officeDocument/2006/relationships/image" Target="../media/image10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5.xml"/><Relationship Id="rId3" Type="http://schemas.openxmlformats.org/officeDocument/2006/relationships/image" Target="../media/image108.png"/><Relationship Id="rId4" Type="http://schemas.openxmlformats.org/officeDocument/2006/relationships/image" Target="../media/image10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7.xml"/><Relationship Id="rId3" Type="http://schemas.openxmlformats.org/officeDocument/2006/relationships/image" Target="../media/image108.png"/><Relationship Id="rId4" Type="http://schemas.openxmlformats.org/officeDocument/2006/relationships/image" Target="../media/image4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8.xml"/><Relationship Id="rId3" Type="http://schemas.openxmlformats.org/officeDocument/2006/relationships/image" Target="../media/image108.png"/><Relationship Id="rId4" Type="http://schemas.openxmlformats.org/officeDocument/2006/relationships/image" Target="../media/image4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9.xml"/><Relationship Id="rId3" Type="http://schemas.openxmlformats.org/officeDocument/2006/relationships/image" Target="../media/image110.png"/><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 Id="rId3" Type="http://schemas.openxmlformats.org/officeDocument/2006/relationships/image" Target="../media/image46.png"/><Relationship Id="rId4" Type="http://schemas.openxmlformats.org/officeDocument/2006/relationships/image" Target="../media/image41.png"/><Relationship Id="rId5" Type="http://schemas.openxmlformats.org/officeDocument/2006/relationships/image" Target="../media/image4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1.xml"/><Relationship Id="rId3" Type="http://schemas.openxmlformats.org/officeDocument/2006/relationships/image" Target="../media/image10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2.xml"/><Relationship Id="rId3" Type="http://schemas.openxmlformats.org/officeDocument/2006/relationships/image" Target="../media/image11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3.xml"/><Relationship Id="rId3" Type="http://schemas.openxmlformats.org/officeDocument/2006/relationships/image" Target="../media/image11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4.xml"/><Relationship Id="rId3" Type="http://schemas.openxmlformats.org/officeDocument/2006/relationships/image" Target="../media/image111.png"/><Relationship Id="rId4" Type="http://schemas.openxmlformats.org/officeDocument/2006/relationships/image" Target="../media/image69.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95.xml"/><Relationship Id="rId3" Type="http://schemas.openxmlformats.org/officeDocument/2006/relationships/image" Target="../media/image11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96.xml"/><Relationship Id="rId3" Type="http://schemas.openxmlformats.org/officeDocument/2006/relationships/image" Target="../media/image11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8.xml"/><Relationship Id="rId3" Type="http://schemas.openxmlformats.org/officeDocument/2006/relationships/image" Target="../media/image41.png"/><Relationship Id="rId4" Type="http://schemas.openxmlformats.org/officeDocument/2006/relationships/image" Target="../media/image4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9.xml"/><Relationship Id="rId3" Type="http://schemas.openxmlformats.org/officeDocument/2006/relationships/image" Target="../media/image73.png"/><Relationship Id="rId4" Type="http://schemas.openxmlformats.org/officeDocument/2006/relationships/image" Target="../media/image71.png"/><Relationship Id="rId5" Type="http://schemas.openxmlformats.org/officeDocument/2006/relationships/image" Target="../media/image113.png"/><Relationship Id="rId6"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60"/>
          <p:cNvSpPr txBox="1"/>
          <p:nvPr/>
        </p:nvSpPr>
        <p:spPr>
          <a:xfrm>
            <a:off x="599675" y="4779050"/>
            <a:ext cx="4130400" cy="110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zh-CN" sz="1600">
                <a:solidFill>
                  <a:srgbClr val="000000"/>
                </a:solidFill>
                <a:latin typeface="Microsoft JhengHei"/>
                <a:ea typeface="Microsoft JhengHei"/>
                <a:cs typeface="Microsoft JhengHei"/>
                <a:sym typeface="Microsoft JhengHei"/>
              </a:rPr>
              <a:t>政治大學</a:t>
            </a:r>
            <a:r>
              <a:rPr lang="zh-CN" sz="1600">
                <a:latin typeface="Microsoft JhengHei"/>
                <a:ea typeface="Microsoft JhengHei"/>
                <a:cs typeface="Microsoft JhengHei"/>
                <a:sym typeface="Microsoft JhengHei"/>
              </a:rPr>
              <a:t>人智中心研究員</a:t>
            </a:r>
            <a:endParaRPr sz="1600">
              <a:solidFill>
                <a:srgbClr val="000000"/>
              </a:solidFill>
              <a:latin typeface="Microsoft JhengHei"/>
              <a:ea typeface="Microsoft JhengHei"/>
              <a:cs typeface="Microsoft JhengHei"/>
              <a:sym typeface="Microsoft JhengHei"/>
            </a:endParaRPr>
          </a:p>
          <a:p>
            <a:pPr indent="0" lvl="0" marL="0" rtl="0" algn="l">
              <a:lnSpc>
                <a:spcPct val="115000"/>
              </a:lnSpc>
              <a:spcBef>
                <a:spcPts val="0"/>
              </a:spcBef>
              <a:spcAft>
                <a:spcPts val="0"/>
              </a:spcAft>
              <a:buNone/>
            </a:pPr>
            <a:r>
              <a:rPr b="1" lang="zh-CN" sz="2400">
                <a:solidFill>
                  <a:srgbClr val="000000"/>
                </a:solidFill>
                <a:latin typeface="Microsoft JhengHei"/>
                <a:ea typeface="Microsoft JhengHei"/>
                <a:cs typeface="Microsoft JhengHei"/>
                <a:sym typeface="Microsoft JhengHei"/>
              </a:rPr>
              <a:t>陳勇汀</a:t>
            </a:r>
            <a:endParaRPr b="1" sz="2400">
              <a:solidFill>
                <a:srgbClr val="000000"/>
              </a:solidFill>
              <a:latin typeface="Microsoft JhengHei"/>
              <a:ea typeface="Microsoft JhengHei"/>
              <a:cs typeface="Microsoft JhengHei"/>
              <a:sym typeface="Microsoft JhengHei"/>
            </a:endParaRPr>
          </a:p>
          <a:p>
            <a:pPr indent="0" lvl="0" marL="0" rtl="0" algn="l">
              <a:lnSpc>
                <a:spcPct val="115000"/>
              </a:lnSpc>
              <a:spcBef>
                <a:spcPts val="0"/>
              </a:spcBef>
              <a:spcAft>
                <a:spcPts val="0"/>
              </a:spcAft>
              <a:buNone/>
            </a:pPr>
            <a:r>
              <a:rPr lang="zh-CN" sz="1600" u="sng">
                <a:solidFill>
                  <a:srgbClr val="0000FF"/>
                </a:solidFill>
                <a:latin typeface="Microsoft JhengHei"/>
                <a:ea typeface="Microsoft JhengHei"/>
                <a:cs typeface="Microsoft JhengHei"/>
                <a:sym typeface="Microsoft JhengHei"/>
                <a:hlinkClick r:id="rId3">
                  <a:extLst>
                    <a:ext uri="{A12FA001-AC4F-418D-AE19-62706E023703}">
                      <ahyp:hlinkClr val="tx"/>
                    </a:ext>
                  </a:extLst>
                </a:hlinkClick>
              </a:rPr>
              <a:t>pudding@nccu.edu.tw</a:t>
            </a:r>
            <a:endParaRPr sz="1600">
              <a:solidFill>
                <a:srgbClr val="000000"/>
              </a:solidFill>
              <a:latin typeface="Microsoft JhengHei"/>
              <a:ea typeface="Microsoft JhengHei"/>
              <a:cs typeface="Microsoft JhengHei"/>
              <a:sym typeface="Microsoft JhengHei"/>
            </a:endParaRPr>
          </a:p>
          <a:p>
            <a:pPr indent="0" lvl="0" marL="0" rtl="0" algn="l">
              <a:lnSpc>
                <a:spcPct val="115000"/>
              </a:lnSpc>
              <a:spcBef>
                <a:spcPts val="0"/>
              </a:spcBef>
              <a:spcAft>
                <a:spcPts val="0"/>
              </a:spcAft>
              <a:buNone/>
            </a:pPr>
            <a:r>
              <a:rPr lang="zh-CN" sz="1600">
                <a:solidFill>
                  <a:srgbClr val="000000"/>
                </a:solidFill>
                <a:latin typeface="Microsoft JhengHei"/>
                <a:ea typeface="Microsoft JhengHei"/>
                <a:cs typeface="Microsoft JhengHei"/>
                <a:sym typeface="Microsoft JhengHei"/>
              </a:rPr>
              <a:t>2021年</a:t>
            </a:r>
            <a:endParaRPr sz="1600">
              <a:solidFill>
                <a:srgbClr val="000000"/>
              </a:solidFill>
              <a:latin typeface="Microsoft JhengHei"/>
              <a:ea typeface="Microsoft JhengHei"/>
              <a:cs typeface="Microsoft JhengHei"/>
              <a:sym typeface="Microsoft JhengHei"/>
            </a:endParaRPr>
          </a:p>
          <a:p>
            <a:pPr indent="0" lvl="0" marL="0" rtl="0" algn="l">
              <a:lnSpc>
                <a:spcPct val="115000"/>
              </a:lnSpc>
              <a:spcBef>
                <a:spcPts val="0"/>
              </a:spcBef>
              <a:spcAft>
                <a:spcPts val="0"/>
              </a:spcAft>
              <a:buNone/>
            </a:pPr>
            <a:r>
              <a:t/>
            </a:r>
            <a:endParaRPr b="1" sz="1600">
              <a:latin typeface="Microsoft JhengHei"/>
              <a:ea typeface="Microsoft JhengHei"/>
              <a:cs typeface="Microsoft JhengHei"/>
              <a:sym typeface="Microsoft JhengHei"/>
            </a:endParaRPr>
          </a:p>
          <a:p>
            <a:pPr indent="0" lvl="0" marL="0" rtl="0" algn="l">
              <a:lnSpc>
                <a:spcPct val="115000"/>
              </a:lnSpc>
              <a:spcBef>
                <a:spcPts val="0"/>
              </a:spcBef>
              <a:spcAft>
                <a:spcPts val="0"/>
              </a:spcAft>
              <a:buNone/>
            </a:pPr>
            <a:r>
              <a:t/>
            </a:r>
            <a:endParaRPr b="1" sz="1600">
              <a:latin typeface="Microsoft JhengHei"/>
              <a:ea typeface="Microsoft JhengHei"/>
              <a:cs typeface="Microsoft JhengHei"/>
              <a:sym typeface="Microsoft JhengHei"/>
            </a:endParaRPr>
          </a:p>
          <a:p>
            <a:pPr indent="0" lvl="0" marL="0" rtl="0" algn="l">
              <a:lnSpc>
                <a:spcPct val="115000"/>
              </a:lnSpc>
              <a:spcBef>
                <a:spcPts val="0"/>
              </a:spcBef>
              <a:spcAft>
                <a:spcPts val="0"/>
              </a:spcAft>
              <a:buNone/>
            </a:pPr>
            <a:r>
              <a:t/>
            </a:r>
            <a:endParaRPr b="1" sz="1600">
              <a:solidFill>
                <a:srgbClr val="000000"/>
              </a:solidFill>
              <a:latin typeface="Microsoft JhengHei"/>
              <a:ea typeface="Microsoft JhengHei"/>
              <a:cs typeface="Microsoft JhengHei"/>
              <a:sym typeface="Microsoft JhengHei"/>
            </a:endParaRPr>
          </a:p>
        </p:txBody>
      </p:sp>
      <p:sp>
        <p:nvSpPr>
          <p:cNvPr id="401" name="Google Shape;401;p60"/>
          <p:cNvSpPr txBox="1"/>
          <p:nvPr/>
        </p:nvSpPr>
        <p:spPr>
          <a:xfrm>
            <a:off x="599675" y="1249800"/>
            <a:ext cx="4909500" cy="94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sz="2400" u="sng">
                <a:solidFill>
                  <a:schemeClr val="hlink"/>
                </a:solidFill>
                <a:hlinkClick r:id="rId4"/>
              </a:rPr>
              <a:t>http://l.pulipuli.info/21/nccu/ds</a:t>
            </a:r>
            <a:endParaRPr sz="2400">
              <a:solidFill>
                <a:schemeClr val="dk1"/>
              </a:solidFill>
            </a:endParaRPr>
          </a:p>
          <a:p>
            <a:pPr indent="0" lvl="0" marL="0" rtl="0" algn="l">
              <a:spcBef>
                <a:spcPts val="1000"/>
              </a:spcBef>
              <a:spcAft>
                <a:spcPts val="0"/>
              </a:spcAft>
              <a:buNone/>
            </a:pPr>
            <a:r>
              <a:rPr lang="zh-CN" sz="3600">
                <a:solidFill>
                  <a:srgbClr val="1F497D"/>
                </a:solidFill>
                <a:latin typeface="Microsoft JhengHei"/>
                <a:ea typeface="Microsoft JhengHei"/>
                <a:cs typeface="Microsoft JhengHei"/>
                <a:sym typeface="Microsoft JhengHei"/>
              </a:rPr>
              <a:t>發掘模型背後的知識</a:t>
            </a:r>
            <a:endParaRPr sz="3600">
              <a:solidFill>
                <a:srgbClr val="1F497D"/>
              </a:solidFill>
              <a:latin typeface="Microsoft JhengHei"/>
              <a:ea typeface="Microsoft JhengHei"/>
              <a:cs typeface="Microsoft JhengHei"/>
              <a:sym typeface="Microsoft JhengHei"/>
            </a:endParaRPr>
          </a:p>
          <a:p>
            <a:pPr indent="0" lvl="0" marL="0" rtl="0" algn="l">
              <a:spcBef>
                <a:spcPts val="1000"/>
              </a:spcBef>
              <a:spcAft>
                <a:spcPts val="0"/>
              </a:spcAft>
              <a:buClr>
                <a:schemeClr val="dk1"/>
              </a:buClr>
              <a:buSzPts val="1100"/>
              <a:buFont typeface="Arial"/>
              <a:buNone/>
            </a:pPr>
            <a:r>
              <a:rPr b="1" lang="zh-CN" sz="4000">
                <a:solidFill>
                  <a:srgbClr val="1F497D"/>
                </a:solidFill>
                <a:latin typeface="Microsoft JhengHei"/>
                <a:ea typeface="Microsoft JhengHei"/>
                <a:cs typeface="Microsoft JhengHei"/>
                <a:sym typeface="Microsoft JhengHei"/>
              </a:rPr>
              <a:t>子群組探勘</a:t>
            </a:r>
            <a:endParaRPr b="1" sz="4000">
              <a:solidFill>
                <a:srgbClr val="1F497D"/>
              </a:solidFill>
              <a:latin typeface="Microsoft JhengHei"/>
              <a:ea typeface="Microsoft JhengHei"/>
              <a:cs typeface="Microsoft JhengHei"/>
              <a:sym typeface="Microsoft JhengHei"/>
            </a:endParaRPr>
          </a:p>
          <a:p>
            <a:pPr indent="0" lvl="0" marL="0" rtl="0" algn="l">
              <a:spcBef>
                <a:spcPts val="0"/>
              </a:spcBef>
              <a:spcAft>
                <a:spcPts val="0"/>
              </a:spcAft>
              <a:buNone/>
            </a:pPr>
            <a:r>
              <a:t/>
            </a:r>
            <a:endParaRPr b="1" sz="4000">
              <a:solidFill>
                <a:srgbClr val="1F497D"/>
              </a:solidFill>
              <a:latin typeface="Microsoft JhengHei"/>
              <a:ea typeface="Microsoft JhengHei"/>
              <a:cs typeface="Microsoft JhengHei"/>
              <a:sym typeface="Microsoft JhengHe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69"/>
          <p:cNvSpPr txBox="1"/>
          <p:nvPr>
            <p:ph idx="1" type="body"/>
          </p:nvPr>
        </p:nvSpPr>
        <p:spPr>
          <a:xfrm>
            <a:off x="3258200" y="1783075"/>
            <a:ext cx="5409600" cy="4711800"/>
          </a:xfrm>
          <a:prstGeom prst="rect">
            <a:avLst/>
          </a:prstGeom>
        </p:spPr>
        <p:txBody>
          <a:bodyPr anchorCtr="0" anchor="t" bIns="91425" lIns="91425" spcFirstLastPara="1" rIns="91425" wrap="square" tIns="91425">
            <a:noAutofit/>
          </a:bodyPr>
          <a:lstStyle/>
          <a:p>
            <a:pPr indent="0" lvl="0" marL="0" rtl="0" algn="r">
              <a:spcBef>
                <a:spcPts val="560"/>
              </a:spcBef>
              <a:spcAft>
                <a:spcPts val="0"/>
              </a:spcAft>
              <a:buClr>
                <a:schemeClr val="dk1"/>
              </a:buClr>
              <a:buSzPts val="1100"/>
              <a:buFont typeface="Arial"/>
              <a:buNone/>
            </a:pPr>
            <a:r>
              <a:rPr lang="zh-CN" sz="1800">
                <a:solidFill>
                  <a:schemeClr val="dk1"/>
                </a:solidFill>
              </a:rPr>
              <a:t>Global Surrogate</a:t>
            </a:r>
            <a:endParaRPr b="1"/>
          </a:p>
          <a:p>
            <a:pPr indent="0" lvl="0" marL="0" rtl="0" algn="r">
              <a:spcBef>
                <a:spcPts val="560"/>
              </a:spcBef>
              <a:spcAft>
                <a:spcPts val="0"/>
              </a:spcAft>
              <a:buNone/>
            </a:pPr>
            <a:r>
              <a:rPr b="1" lang="zh-CN"/>
              <a:t>全局代理模型</a:t>
            </a:r>
            <a:br>
              <a:rPr lang="zh-CN"/>
            </a:br>
            <a:endParaRPr sz="1800"/>
          </a:p>
        </p:txBody>
      </p:sp>
      <p:sp>
        <p:nvSpPr>
          <p:cNvPr id="527" name="Google Shape;527;p6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528" name="Google Shape;528;p69"/>
          <p:cNvSpPr txBox="1"/>
          <p:nvPr>
            <p:ph type="title"/>
          </p:nvPr>
        </p:nvSpPr>
        <p:spPr>
          <a:xfrm>
            <a:off x="3258150" y="169425"/>
            <a:ext cx="5409600" cy="124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0" lang="zh-CN" sz="3200"/>
              <a:t>打開黑箱的鑰匙1</a:t>
            </a:r>
            <a:endParaRPr b="0" sz="3200"/>
          </a:p>
          <a:p>
            <a:pPr indent="0" lvl="0" marL="0" rtl="0" algn="ctr">
              <a:spcBef>
                <a:spcPts val="0"/>
              </a:spcBef>
              <a:spcAft>
                <a:spcPts val="0"/>
              </a:spcAft>
              <a:buNone/>
            </a:pPr>
            <a:r>
              <a:rPr lang="zh-CN"/>
              <a:t>白箱模型</a:t>
            </a:r>
            <a:endParaRPr/>
          </a:p>
        </p:txBody>
      </p:sp>
      <p:pic>
        <p:nvPicPr>
          <p:cNvPr id="529" name="Google Shape;529;p69"/>
          <p:cNvPicPr preferRelativeResize="0"/>
          <p:nvPr/>
        </p:nvPicPr>
        <p:blipFill rotWithShape="1">
          <a:blip r:embed="rId3">
            <a:alphaModFix/>
          </a:blip>
          <a:srcRect b="21605" l="31872" r="23312" t="0"/>
          <a:stretch/>
        </p:blipFill>
        <p:spPr>
          <a:xfrm flipH="1">
            <a:off x="436699" y="1545425"/>
            <a:ext cx="1577700" cy="1552200"/>
          </a:xfrm>
          <a:prstGeom prst="ellipse">
            <a:avLst/>
          </a:prstGeom>
          <a:noFill/>
          <a:ln>
            <a:noFill/>
          </a:ln>
        </p:spPr>
      </p:pic>
      <p:pic>
        <p:nvPicPr>
          <p:cNvPr descr="[Slide] Database Slide" id="530" name="Google Shape;530;p69"/>
          <p:cNvPicPr preferRelativeResize="0"/>
          <p:nvPr/>
        </p:nvPicPr>
        <p:blipFill>
          <a:blip r:embed="rId4">
            <a:alphaModFix/>
          </a:blip>
          <a:stretch>
            <a:fillRect/>
          </a:stretch>
        </p:blipFill>
        <p:spPr>
          <a:xfrm>
            <a:off x="382700" y="4273063"/>
            <a:ext cx="1685650" cy="1685650"/>
          </a:xfrm>
          <a:prstGeom prst="rect">
            <a:avLst/>
          </a:prstGeom>
          <a:noFill/>
          <a:ln>
            <a:noFill/>
          </a:ln>
        </p:spPr>
      </p:pic>
      <p:sp>
        <p:nvSpPr>
          <p:cNvPr id="531" name="Google Shape;531;p69"/>
          <p:cNvSpPr txBox="1"/>
          <p:nvPr/>
        </p:nvSpPr>
        <p:spPr>
          <a:xfrm>
            <a:off x="-322025" y="5892025"/>
            <a:ext cx="30951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400">
                <a:solidFill>
                  <a:schemeClr val="lt1"/>
                </a:solidFill>
                <a:latin typeface="Microsoft JhengHei"/>
                <a:ea typeface="Microsoft JhengHei"/>
                <a:cs typeface="Microsoft JhengHei"/>
                <a:sym typeface="Microsoft JhengHei"/>
              </a:rPr>
              <a:t>資料集</a:t>
            </a:r>
            <a:endParaRPr sz="2400">
              <a:solidFill>
                <a:schemeClr val="lt1"/>
              </a:solidFill>
              <a:latin typeface="Microsoft JhengHei"/>
              <a:ea typeface="Microsoft JhengHei"/>
              <a:cs typeface="Microsoft JhengHei"/>
              <a:sym typeface="Microsoft JhengHei"/>
            </a:endParaRPr>
          </a:p>
        </p:txBody>
      </p:sp>
      <p:sp>
        <p:nvSpPr>
          <p:cNvPr id="532" name="Google Shape;532;p69"/>
          <p:cNvSpPr txBox="1"/>
          <p:nvPr/>
        </p:nvSpPr>
        <p:spPr>
          <a:xfrm>
            <a:off x="473425" y="3164375"/>
            <a:ext cx="15042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400">
                <a:solidFill>
                  <a:schemeClr val="lt1"/>
                </a:solidFill>
                <a:latin typeface="Microsoft JhengHei"/>
                <a:ea typeface="Microsoft JhengHei"/>
                <a:cs typeface="Microsoft JhengHei"/>
                <a:sym typeface="Microsoft JhengHei"/>
              </a:rPr>
              <a:t>模型</a:t>
            </a:r>
            <a:endParaRPr sz="2400">
              <a:solidFill>
                <a:schemeClr val="lt1"/>
              </a:solidFill>
              <a:latin typeface="Microsoft JhengHei"/>
              <a:ea typeface="Microsoft JhengHei"/>
              <a:cs typeface="Microsoft JhengHei"/>
              <a:sym typeface="Microsoft JhengHei"/>
            </a:endParaRPr>
          </a:p>
        </p:txBody>
      </p:sp>
      <p:sp>
        <p:nvSpPr>
          <p:cNvPr id="533" name="Google Shape;533;p69"/>
          <p:cNvSpPr/>
          <p:nvPr/>
        </p:nvSpPr>
        <p:spPr>
          <a:xfrm rot="5400000">
            <a:off x="918775" y="3526025"/>
            <a:ext cx="613500" cy="691200"/>
          </a:xfrm>
          <a:prstGeom prst="righ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pic>
        <p:nvPicPr>
          <p:cNvPr id="534" name="Google Shape;534;p69"/>
          <p:cNvPicPr preferRelativeResize="0"/>
          <p:nvPr/>
        </p:nvPicPr>
        <p:blipFill>
          <a:blip r:embed="rId5">
            <a:alphaModFix/>
          </a:blip>
          <a:stretch>
            <a:fillRect/>
          </a:stretch>
        </p:blipFill>
        <p:spPr>
          <a:xfrm>
            <a:off x="2429595" y="1624400"/>
            <a:ext cx="3095100" cy="1800000"/>
          </a:xfrm>
          <a:prstGeom prst="roundRect">
            <a:avLst>
              <a:gd fmla="val 16667" name="adj"/>
            </a:avLst>
          </a:prstGeom>
          <a:noFill/>
          <a:ln cap="flat" cmpd="sng" w="28575">
            <a:solidFill>
              <a:schemeClr val="dk2"/>
            </a:solidFill>
            <a:prstDash val="solid"/>
            <a:round/>
            <a:headEnd len="sm" w="sm" type="none"/>
            <a:tailEnd len="sm" w="sm" type="none"/>
          </a:ln>
        </p:spPr>
      </p:pic>
      <p:sp>
        <p:nvSpPr>
          <p:cNvPr id="535" name="Google Shape;535;p69"/>
          <p:cNvSpPr/>
          <p:nvPr/>
        </p:nvSpPr>
        <p:spPr>
          <a:xfrm>
            <a:off x="2429900" y="3331200"/>
            <a:ext cx="3094800" cy="5121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600">
                <a:solidFill>
                  <a:srgbClr val="FFFFFF"/>
                </a:solidFill>
                <a:latin typeface="Microsoft JhengHei"/>
                <a:ea typeface="Microsoft JhengHei"/>
                <a:cs typeface="Microsoft JhengHei"/>
                <a:sym typeface="Microsoft JhengHei"/>
              </a:rPr>
              <a:t>深度學習 (黑箱)</a:t>
            </a:r>
            <a:endParaRPr sz="2600">
              <a:solidFill>
                <a:srgbClr val="FFFFFF"/>
              </a:solidFill>
              <a:latin typeface="Microsoft JhengHei"/>
              <a:ea typeface="Microsoft JhengHei"/>
              <a:cs typeface="Microsoft JhengHei"/>
              <a:sym typeface="Microsoft JhengHei"/>
            </a:endParaRPr>
          </a:p>
        </p:txBody>
      </p:sp>
      <p:pic>
        <p:nvPicPr>
          <p:cNvPr id="536" name="Google Shape;536;p69"/>
          <p:cNvPicPr preferRelativeResize="0"/>
          <p:nvPr/>
        </p:nvPicPr>
        <p:blipFill rotWithShape="1">
          <a:blip r:embed="rId6">
            <a:alphaModFix/>
          </a:blip>
          <a:srcRect b="8784" l="0" r="0" t="0"/>
          <a:stretch/>
        </p:blipFill>
        <p:spPr>
          <a:xfrm>
            <a:off x="5127450" y="3634625"/>
            <a:ext cx="3540300" cy="2430000"/>
          </a:xfrm>
          <a:prstGeom prst="roundRect">
            <a:avLst>
              <a:gd fmla="val 16667" name="adj"/>
            </a:avLst>
          </a:prstGeom>
          <a:noFill/>
          <a:ln cap="flat" cmpd="sng" w="38100">
            <a:solidFill>
              <a:srgbClr val="38761D"/>
            </a:solidFill>
            <a:prstDash val="solid"/>
            <a:round/>
            <a:headEnd len="sm" w="sm" type="none"/>
            <a:tailEnd len="sm" w="sm" type="none"/>
          </a:ln>
        </p:spPr>
      </p:pic>
      <p:sp>
        <p:nvSpPr>
          <p:cNvPr id="537" name="Google Shape;537;p69"/>
          <p:cNvSpPr/>
          <p:nvPr/>
        </p:nvSpPr>
        <p:spPr>
          <a:xfrm>
            <a:off x="5057825" y="5958725"/>
            <a:ext cx="3609900" cy="512100"/>
          </a:xfrm>
          <a:prstGeom prst="roundRect">
            <a:avLst>
              <a:gd fmla="val 16667" name="adj"/>
            </a:avLst>
          </a:prstGeom>
          <a:solidFill>
            <a:srgbClr val="38761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600">
                <a:solidFill>
                  <a:srgbClr val="FFFFFF"/>
                </a:solidFill>
                <a:latin typeface="Microsoft JhengHei"/>
                <a:ea typeface="Microsoft JhengHei"/>
                <a:cs typeface="Microsoft JhengHei"/>
                <a:sym typeface="Microsoft JhengHei"/>
              </a:rPr>
              <a:t>多元回歸</a:t>
            </a:r>
            <a:r>
              <a:rPr lang="zh-CN" sz="2600">
                <a:solidFill>
                  <a:srgbClr val="FFFFFF"/>
                </a:solidFill>
                <a:latin typeface="Microsoft JhengHei"/>
                <a:ea typeface="Microsoft JhengHei"/>
                <a:cs typeface="Microsoft JhengHei"/>
                <a:sym typeface="Microsoft JhengHei"/>
              </a:rPr>
              <a:t> (白箱)</a:t>
            </a:r>
            <a:endParaRPr sz="2600">
              <a:solidFill>
                <a:srgbClr val="FFFFFF"/>
              </a:solidFill>
              <a:latin typeface="Microsoft JhengHei"/>
              <a:ea typeface="Microsoft JhengHei"/>
              <a:cs typeface="Microsoft JhengHei"/>
              <a:sym typeface="Microsoft JhengHei"/>
            </a:endParaRPr>
          </a:p>
        </p:txBody>
      </p:sp>
      <p:sp>
        <p:nvSpPr>
          <p:cNvPr id="538" name="Google Shape;538;p69"/>
          <p:cNvSpPr/>
          <p:nvPr/>
        </p:nvSpPr>
        <p:spPr>
          <a:xfrm flipH="1" rot="2698610">
            <a:off x="4090018" y="4083450"/>
            <a:ext cx="1049205" cy="524815"/>
          </a:xfrm>
          <a:prstGeom prst="leftArrow">
            <a:avLst>
              <a:gd fmla="val 50000" name="adj1"/>
              <a:gd fmla="val 50000" name="adj2"/>
            </a:avLst>
          </a:prstGeom>
          <a:solidFill>
            <a:srgbClr val="D9EAD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2" name="Shape 2022"/>
        <p:cNvGrpSpPr/>
        <p:nvPr/>
      </p:nvGrpSpPr>
      <p:grpSpPr>
        <a:xfrm>
          <a:off x="0" y="0"/>
          <a:ext cx="0" cy="0"/>
          <a:chOff x="0" y="0"/>
          <a:chExt cx="0" cy="0"/>
        </a:xfrm>
      </p:grpSpPr>
      <p:sp>
        <p:nvSpPr>
          <p:cNvPr id="2023" name="Google Shape;2023;p15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2024" name="Google Shape;2024;p159"/>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2025" name="Google Shape;2025;p159"/>
          <p:cNvSpPr txBox="1"/>
          <p:nvPr>
            <p:ph type="title"/>
          </p:nvPr>
        </p:nvSpPr>
        <p:spPr>
          <a:xfrm>
            <a:off x="476250" y="4779400"/>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sz="3200"/>
              <a:t>下一次，輪到你開箱囉！</a:t>
            </a:r>
            <a:endParaRPr sz="3200"/>
          </a:p>
        </p:txBody>
      </p:sp>
      <p:pic>
        <p:nvPicPr>
          <p:cNvPr id="2026" name="Google Shape;2026;p159"/>
          <p:cNvPicPr preferRelativeResize="0"/>
          <p:nvPr/>
        </p:nvPicPr>
        <p:blipFill>
          <a:blip r:embed="rId3">
            <a:alphaModFix/>
          </a:blip>
          <a:stretch>
            <a:fillRect/>
          </a:stretch>
        </p:blipFill>
        <p:spPr>
          <a:xfrm>
            <a:off x="2245000" y="1715725"/>
            <a:ext cx="3825402" cy="1912701"/>
          </a:xfrm>
          <a:prstGeom prst="rect">
            <a:avLst/>
          </a:prstGeom>
          <a:noFill/>
          <a:ln>
            <a:noFill/>
          </a:ln>
        </p:spPr>
      </p:pic>
      <p:sp>
        <p:nvSpPr>
          <p:cNvPr id="2027" name="Google Shape;2027;p159"/>
          <p:cNvSpPr txBox="1"/>
          <p:nvPr>
            <p:ph idx="4294967295" type="body"/>
          </p:nvPr>
        </p:nvSpPr>
        <p:spPr>
          <a:xfrm>
            <a:off x="2126425" y="1926163"/>
            <a:ext cx="5409600" cy="7116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CN" sz="1800">
                <a:solidFill>
                  <a:schemeClr val="lt1"/>
                </a:solidFill>
              </a:rPr>
              <a:t>Subgroup Discovery</a:t>
            </a:r>
            <a:br>
              <a:rPr b="1" lang="zh-CN">
                <a:solidFill>
                  <a:schemeClr val="lt1"/>
                </a:solidFill>
              </a:rPr>
            </a:br>
            <a:r>
              <a:rPr b="1" lang="zh-CN">
                <a:solidFill>
                  <a:schemeClr val="lt1"/>
                </a:solidFill>
              </a:rPr>
              <a:t>子群組探勘</a:t>
            </a:r>
            <a:endParaRPr>
              <a:solidFill>
                <a:schemeClr val="lt1"/>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2" name="Shape 2032"/>
        <p:cNvGrpSpPr/>
        <p:nvPr/>
      </p:nvGrpSpPr>
      <p:grpSpPr>
        <a:xfrm>
          <a:off x="0" y="0"/>
          <a:ext cx="0" cy="0"/>
          <a:chOff x="0" y="0"/>
          <a:chExt cx="0" cy="0"/>
        </a:xfrm>
      </p:grpSpPr>
      <p:sp>
        <p:nvSpPr>
          <p:cNvPr id="2033" name="Google Shape;2033;p160"/>
          <p:cNvSpPr txBox="1"/>
          <p:nvPr>
            <p:ph idx="1" type="body"/>
          </p:nvPr>
        </p:nvSpPr>
        <p:spPr>
          <a:xfrm>
            <a:off x="476250" y="1783075"/>
            <a:ext cx="8191500" cy="4711800"/>
          </a:xfrm>
          <a:prstGeom prst="rect">
            <a:avLst/>
          </a:prstGeom>
        </p:spPr>
        <p:txBody>
          <a:bodyPr anchorCtr="0" anchor="ctr" bIns="91425" lIns="91425" spcFirstLastPara="1" rIns="91425" wrap="square" tIns="91425">
            <a:noAutofit/>
          </a:bodyPr>
          <a:lstStyle/>
          <a:p>
            <a:pPr indent="-279400" lvl="0" marL="279400" rtl="0" algn="l">
              <a:lnSpc>
                <a:spcPct val="135000"/>
              </a:lnSpc>
              <a:spcBef>
                <a:spcPts val="0"/>
              </a:spcBef>
              <a:spcAft>
                <a:spcPts val="0"/>
              </a:spcAft>
              <a:buClr>
                <a:schemeClr val="dk1"/>
              </a:buClr>
              <a:buSzPts val="1100"/>
              <a:buFont typeface="Arial"/>
              <a:buNone/>
            </a:pPr>
            <a:r>
              <a:rPr lang="zh-CN" sz="1200">
                <a:solidFill>
                  <a:schemeClr val="dk1"/>
                </a:solidFill>
                <a:latin typeface="Arial"/>
                <a:ea typeface="Arial"/>
                <a:cs typeface="Arial"/>
                <a:sym typeface="Arial"/>
              </a:rPr>
              <a:t>陳勇汀（2021）。從多層次角度分析同儕協助應用於閱讀學習之合作增強效應與合作抑止效應（博士論文）。國立政治大學圖書資訊與檔案學研究所，國立政治大學。上網日期：2021年7月13日，檢自：</a:t>
            </a:r>
            <a:r>
              <a:rPr lang="zh-CN" sz="1200" u="sng">
                <a:solidFill>
                  <a:schemeClr val="hlink"/>
                </a:solidFill>
                <a:latin typeface="Arial"/>
                <a:ea typeface="Arial"/>
                <a:cs typeface="Arial"/>
                <a:sym typeface="Arial"/>
                <a:hlinkClick r:id="rId3"/>
              </a:rPr>
              <a:t>https://ndltd.ncl.edu.tw/cgi-bin/gs32/gsweb.cgi/ccd=FJKh46/record?r1=1&amp;h1=0</a:t>
            </a:r>
            <a:endParaRPr sz="1200" u="sng">
              <a:solidFill>
                <a:schemeClr val="hlink"/>
              </a:solidFill>
              <a:latin typeface="Arial"/>
              <a:ea typeface="Arial"/>
              <a:cs typeface="Arial"/>
              <a:sym typeface="Arial"/>
            </a:endParaRPr>
          </a:p>
          <a:p>
            <a:pPr indent="-279400" lvl="0" marL="279400" rtl="0" algn="l">
              <a:lnSpc>
                <a:spcPct val="135000"/>
              </a:lnSpc>
              <a:spcBef>
                <a:spcPts val="0"/>
              </a:spcBef>
              <a:spcAft>
                <a:spcPts val="0"/>
              </a:spcAft>
              <a:buClr>
                <a:schemeClr val="dk1"/>
              </a:buClr>
              <a:buSzPts val="1100"/>
              <a:buFont typeface="Arial"/>
              <a:buNone/>
            </a:pPr>
            <a:r>
              <a:rPr lang="zh-CN" sz="1200">
                <a:solidFill>
                  <a:schemeClr val="dk1"/>
                </a:solidFill>
                <a:latin typeface="Arial"/>
                <a:ea typeface="Arial"/>
                <a:cs typeface="Arial"/>
                <a:sym typeface="Arial"/>
              </a:rPr>
              <a:t>Berlanga, F., del Jesus, M. J., González, P., Herrera, F., &amp; Mesonero, M. (2006). Multiobjective Evolutionary Induction of Subgroup Discovery Fuzzy Rules: A Case Study in Marketing. In P. Perner (Ed.), </a:t>
            </a:r>
            <a:r>
              <a:rPr i="1" lang="zh-CN" sz="1200">
                <a:solidFill>
                  <a:schemeClr val="dk1"/>
                </a:solidFill>
                <a:latin typeface="Arial"/>
                <a:ea typeface="Arial"/>
                <a:cs typeface="Arial"/>
                <a:sym typeface="Arial"/>
              </a:rPr>
              <a:t>Advances in Data Mining. Applications in Medicine, Web Mining, Marketing, Image and Signal Mining</a:t>
            </a:r>
            <a:r>
              <a:rPr lang="zh-CN" sz="1200">
                <a:solidFill>
                  <a:schemeClr val="dk1"/>
                </a:solidFill>
                <a:latin typeface="Arial"/>
                <a:ea typeface="Arial"/>
                <a:cs typeface="Arial"/>
                <a:sym typeface="Arial"/>
              </a:rPr>
              <a:t> (pp. 337-349). Springer Berlin Heidelberg.</a:t>
            </a:r>
            <a:endParaRPr sz="1200">
              <a:solidFill>
                <a:schemeClr val="dk1"/>
              </a:solidFill>
              <a:latin typeface="Arial"/>
              <a:ea typeface="Arial"/>
              <a:cs typeface="Arial"/>
              <a:sym typeface="Arial"/>
            </a:endParaRPr>
          </a:p>
          <a:p>
            <a:pPr indent="-279400" lvl="0" marL="279400" rtl="0" algn="l">
              <a:lnSpc>
                <a:spcPct val="135000"/>
              </a:lnSpc>
              <a:spcBef>
                <a:spcPts val="0"/>
              </a:spcBef>
              <a:spcAft>
                <a:spcPts val="0"/>
              </a:spcAft>
              <a:buClr>
                <a:schemeClr val="dk1"/>
              </a:buClr>
              <a:buSzPts val="1100"/>
              <a:buFont typeface="Arial"/>
              <a:buNone/>
            </a:pPr>
            <a:r>
              <a:rPr lang="zh-CN" sz="1200">
                <a:solidFill>
                  <a:schemeClr val="dk1"/>
                </a:solidFill>
                <a:latin typeface="Arial"/>
                <a:ea typeface="Arial"/>
                <a:cs typeface="Arial"/>
                <a:sym typeface="Arial"/>
              </a:rPr>
              <a:t>Duivesteijn, W., Feelders, A. J., &amp; Knobbe, A. (2016). Exceptional Model Mining. </a:t>
            </a:r>
            <a:r>
              <a:rPr i="1" lang="zh-CN" sz="1200">
                <a:solidFill>
                  <a:schemeClr val="dk1"/>
                </a:solidFill>
                <a:latin typeface="Arial"/>
                <a:ea typeface="Arial"/>
                <a:cs typeface="Arial"/>
                <a:sym typeface="Arial"/>
              </a:rPr>
              <a:t>Data Mining and Knowledge Discovery</a:t>
            </a:r>
            <a:r>
              <a:rPr lang="zh-CN" sz="1200">
                <a:solidFill>
                  <a:schemeClr val="dk1"/>
                </a:solidFill>
                <a:latin typeface="Arial"/>
                <a:ea typeface="Arial"/>
                <a:cs typeface="Arial"/>
                <a:sym typeface="Arial"/>
              </a:rPr>
              <a:t>, </a:t>
            </a:r>
            <a:r>
              <a:rPr i="1" lang="zh-CN" sz="1200">
                <a:solidFill>
                  <a:schemeClr val="dk1"/>
                </a:solidFill>
                <a:latin typeface="Arial"/>
                <a:ea typeface="Arial"/>
                <a:cs typeface="Arial"/>
                <a:sym typeface="Arial"/>
              </a:rPr>
              <a:t>30</a:t>
            </a:r>
            <a:r>
              <a:rPr lang="zh-CN" sz="1200">
                <a:solidFill>
                  <a:schemeClr val="dk1"/>
                </a:solidFill>
                <a:latin typeface="Arial"/>
                <a:ea typeface="Arial"/>
                <a:cs typeface="Arial"/>
                <a:sym typeface="Arial"/>
              </a:rPr>
              <a:t>(1), 47-98. doi:</a:t>
            </a:r>
            <a:r>
              <a:rPr lang="zh-CN" sz="1200" u="sng">
                <a:solidFill>
                  <a:schemeClr val="hlink"/>
                </a:solidFill>
                <a:latin typeface="Arial"/>
                <a:ea typeface="Arial"/>
                <a:cs typeface="Arial"/>
                <a:sym typeface="Arial"/>
                <a:hlinkClick r:id="rId4"/>
              </a:rPr>
              <a:t>10.1007/s10618-015-0403-4</a:t>
            </a:r>
            <a:endParaRPr sz="1200" u="sng">
              <a:solidFill>
                <a:schemeClr val="hlink"/>
              </a:solidFill>
              <a:latin typeface="Arial"/>
              <a:ea typeface="Arial"/>
              <a:cs typeface="Arial"/>
              <a:sym typeface="Arial"/>
            </a:endParaRPr>
          </a:p>
          <a:p>
            <a:pPr indent="-279400" lvl="0" marL="279400" rtl="0" algn="l">
              <a:lnSpc>
                <a:spcPct val="135000"/>
              </a:lnSpc>
              <a:spcBef>
                <a:spcPts val="0"/>
              </a:spcBef>
              <a:spcAft>
                <a:spcPts val="0"/>
              </a:spcAft>
              <a:buClr>
                <a:schemeClr val="dk1"/>
              </a:buClr>
              <a:buSzPts val="1100"/>
              <a:buFont typeface="Arial"/>
              <a:buNone/>
            </a:pPr>
            <a:r>
              <a:rPr lang="zh-CN" sz="1200">
                <a:solidFill>
                  <a:schemeClr val="dk1"/>
                </a:solidFill>
                <a:latin typeface="Arial"/>
                <a:ea typeface="Arial"/>
                <a:cs typeface="Arial"/>
                <a:sym typeface="Arial"/>
              </a:rPr>
              <a:t>Garcia, A. M., Charte, F., González, P., Carmona, C. J., &amp; Jesús, M. J. del. (2016). Subgroup Discovery with Evolutionary Fuzzy Systems in R: The SDEFSR Package. </a:t>
            </a:r>
            <a:r>
              <a:rPr i="1" lang="zh-CN" sz="1200">
                <a:solidFill>
                  <a:schemeClr val="dk1"/>
                </a:solidFill>
                <a:latin typeface="Arial"/>
                <a:ea typeface="Arial"/>
                <a:cs typeface="Arial"/>
                <a:sym typeface="Arial"/>
              </a:rPr>
              <a:t>R J.</a:t>
            </a:r>
            <a:r>
              <a:rPr lang="zh-CN" sz="1200">
                <a:solidFill>
                  <a:schemeClr val="dk1"/>
                </a:solidFill>
                <a:latin typeface="Arial"/>
                <a:ea typeface="Arial"/>
                <a:cs typeface="Arial"/>
                <a:sym typeface="Arial"/>
              </a:rPr>
              <a:t> doi:</a:t>
            </a:r>
            <a:r>
              <a:rPr lang="zh-CN" sz="1200" u="sng">
                <a:solidFill>
                  <a:schemeClr val="hlink"/>
                </a:solidFill>
                <a:latin typeface="Arial"/>
                <a:ea typeface="Arial"/>
                <a:cs typeface="Arial"/>
                <a:sym typeface="Arial"/>
                <a:hlinkClick r:id="rId5"/>
              </a:rPr>
              <a:t>10.32614/rj-2016-048</a:t>
            </a:r>
            <a:endParaRPr sz="1200" u="sng">
              <a:solidFill>
                <a:schemeClr val="hlink"/>
              </a:solidFill>
              <a:latin typeface="Arial"/>
              <a:ea typeface="Arial"/>
              <a:cs typeface="Arial"/>
              <a:sym typeface="Arial"/>
            </a:endParaRPr>
          </a:p>
          <a:p>
            <a:pPr indent="-279400" lvl="0" marL="279400" rtl="0" algn="l">
              <a:lnSpc>
                <a:spcPct val="135000"/>
              </a:lnSpc>
              <a:spcBef>
                <a:spcPts val="0"/>
              </a:spcBef>
              <a:spcAft>
                <a:spcPts val="0"/>
              </a:spcAft>
              <a:buClr>
                <a:schemeClr val="dk1"/>
              </a:buClr>
              <a:buSzPts val="1100"/>
              <a:buFont typeface="Arial"/>
              <a:buNone/>
            </a:pPr>
            <a:r>
              <a:rPr lang="zh-CN" sz="1200">
                <a:solidFill>
                  <a:schemeClr val="dk1"/>
                </a:solidFill>
                <a:latin typeface="Arial"/>
                <a:ea typeface="Arial"/>
                <a:cs typeface="Arial"/>
                <a:sym typeface="Arial"/>
              </a:rPr>
              <a:t>Herrera, F., Carmona, C. J., González, P., &amp; del Jesus, M. J. (2011). An overview on subgroup discovery: foundations and applications. </a:t>
            </a:r>
            <a:r>
              <a:rPr i="1" lang="zh-CN" sz="1200">
                <a:solidFill>
                  <a:schemeClr val="dk1"/>
                </a:solidFill>
                <a:latin typeface="Arial"/>
                <a:ea typeface="Arial"/>
                <a:cs typeface="Arial"/>
                <a:sym typeface="Arial"/>
              </a:rPr>
              <a:t>Knowledge and Information Systems</a:t>
            </a:r>
            <a:r>
              <a:rPr lang="zh-CN" sz="1200">
                <a:solidFill>
                  <a:schemeClr val="dk1"/>
                </a:solidFill>
                <a:latin typeface="Arial"/>
                <a:ea typeface="Arial"/>
                <a:cs typeface="Arial"/>
                <a:sym typeface="Arial"/>
              </a:rPr>
              <a:t>, </a:t>
            </a:r>
            <a:r>
              <a:rPr i="1" lang="zh-CN" sz="1200">
                <a:solidFill>
                  <a:schemeClr val="dk1"/>
                </a:solidFill>
                <a:latin typeface="Arial"/>
                <a:ea typeface="Arial"/>
                <a:cs typeface="Arial"/>
                <a:sym typeface="Arial"/>
              </a:rPr>
              <a:t>29</a:t>
            </a:r>
            <a:r>
              <a:rPr lang="zh-CN" sz="1200">
                <a:solidFill>
                  <a:schemeClr val="dk1"/>
                </a:solidFill>
                <a:latin typeface="Arial"/>
                <a:ea typeface="Arial"/>
                <a:cs typeface="Arial"/>
                <a:sym typeface="Arial"/>
              </a:rPr>
              <a:t>(3), 495-525. doi:</a:t>
            </a:r>
            <a:r>
              <a:rPr lang="zh-CN" sz="1200" u="sng">
                <a:solidFill>
                  <a:schemeClr val="hlink"/>
                </a:solidFill>
                <a:latin typeface="Arial"/>
                <a:ea typeface="Arial"/>
                <a:cs typeface="Arial"/>
                <a:sym typeface="Arial"/>
                <a:hlinkClick r:id="rId6"/>
              </a:rPr>
              <a:t>10.1007/s10115-010-0356-2</a:t>
            </a:r>
            <a:endParaRPr sz="1200" u="sng">
              <a:solidFill>
                <a:schemeClr val="hlink"/>
              </a:solidFill>
              <a:latin typeface="Arial"/>
              <a:ea typeface="Arial"/>
              <a:cs typeface="Arial"/>
              <a:sym typeface="Arial"/>
            </a:endParaRPr>
          </a:p>
          <a:p>
            <a:pPr indent="-279400" lvl="0" marL="279400" rtl="0" algn="l">
              <a:lnSpc>
                <a:spcPct val="135000"/>
              </a:lnSpc>
              <a:spcBef>
                <a:spcPts val="0"/>
              </a:spcBef>
              <a:spcAft>
                <a:spcPts val="0"/>
              </a:spcAft>
              <a:buClr>
                <a:schemeClr val="dk1"/>
              </a:buClr>
              <a:buSzPts val="1100"/>
              <a:buFont typeface="Arial"/>
              <a:buNone/>
            </a:pPr>
            <a:r>
              <a:rPr lang="zh-CN" sz="1200">
                <a:solidFill>
                  <a:schemeClr val="dk1"/>
                </a:solidFill>
                <a:latin typeface="Arial"/>
                <a:ea typeface="Arial"/>
                <a:cs typeface="Arial"/>
                <a:sym typeface="Arial"/>
              </a:rPr>
              <a:t>Molnar, C. (2020). </a:t>
            </a:r>
            <a:r>
              <a:rPr i="1" lang="zh-CN" sz="1200">
                <a:solidFill>
                  <a:schemeClr val="dk1"/>
                </a:solidFill>
                <a:latin typeface="Arial"/>
                <a:ea typeface="Arial"/>
                <a:cs typeface="Arial"/>
                <a:sym typeface="Arial"/>
              </a:rPr>
              <a:t>Interpretable machine learning: a guide for making black box models explainable</a:t>
            </a:r>
            <a:r>
              <a:rPr lang="zh-CN" sz="1200">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a:p>
            <a:pPr indent="-279400" lvl="0" marL="279400" rtl="0" algn="l">
              <a:lnSpc>
                <a:spcPct val="135000"/>
              </a:lnSpc>
              <a:spcBef>
                <a:spcPts val="0"/>
              </a:spcBef>
              <a:spcAft>
                <a:spcPts val="0"/>
              </a:spcAft>
              <a:buNone/>
            </a:pPr>
            <a:r>
              <a:rPr lang="zh-CN" sz="1200">
                <a:solidFill>
                  <a:schemeClr val="dk1"/>
                </a:solidFill>
                <a:latin typeface="Arial"/>
                <a:ea typeface="Arial"/>
                <a:cs typeface="Arial"/>
                <a:sym typeface="Arial"/>
              </a:rPr>
              <a:t>Triguero, I., González, S., Moyano, J. M., García, S., Alcalá-Fdez, J., Luengo, J., et al. (2017). KEEL 3.0: An Open Source Software for Multi-Stage Analysis in Data Mining. </a:t>
            </a:r>
            <a:r>
              <a:rPr i="1" lang="zh-CN" sz="1200">
                <a:solidFill>
                  <a:schemeClr val="dk1"/>
                </a:solidFill>
                <a:latin typeface="Arial"/>
                <a:ea typeface="Arial"/>
                <a:cs typeface="Arial"/>
                <a:sym typeface="Arial"/>
              </a:rPr>
              <a:t>International Journal of Computational Intelligence Systems</a:t>
            </a:r>
            <a:r>
              <a:rPr lang="zh-CN" sz="1200">
                <a:solidFill>
                  <a:schemeClr val="dk1"/>
                </a:solidFill>
                <a:latin typeface="Arial"/>
                <a:ea typeface="Arial"/>
                <a:cs typeface="Arial"/>
                <a:sym typeface="Arial"/>
              </a:rPr>
              <a:t>, </a:t>
            </a:r>
            <a:r>
              <a:rPr i="1" lang="zh-CN" sz="1200">
                <a:solidFill>
                  <a:schemeClr val="dk1"/>
                </a:solidFill>
                <a:latin typeface="Arial"/>
                <a:ea typeface="Arial"/>
                <a:cs typeface="Arial"/>
                <a:sym typeface="Arial"/>
              </a:rPr>
              <a:t>10</a:t>
            </a:r>
            <a:r>
              <a:rPr lang="zh-CN" sz="1200">
                <a:solidFill>
                  <a:schemeClr val="dk1"/>
                </a:solidFill>
                <a:latin typeface="Arial"/>
                <a:ea typeface="Arial"/>
                <a:cs typeface="Arial"/>
                <a:sym typeface="Arial"/>
              </a:rPr>
              <a:t>(1), 1238-1249. doi:</a:t>
            </a:r>
            <a:r>
              <a:rPr lang="zh-CN" sz="1200" u="sng">
                <a:solidFill>
                  <a:schemeClr val="hlink"/>
                </a:solidFill>
                <a:latin typeface="Arial"/>
                <a:ea typeface="Arial"/>
                <a:cs typeface="Arial"/>
                <a:sym typeface="Arial"/>
                <a:hlinkClick r:id="rId7"/>
              </a:rPr>
              <a:t>10.2991/ijcis.10.1.82</a:t>
            </a:r>
            <a:endParaRPr sz="2500"/>
          </a:p>
        </p:txBody>
      </p:sp>
      <p:sp>
        <p:nvSpPr>
          <p:cNvPr id="2034" name="Google Shape;2034;p16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2035" name="Google Shape;2035;p16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Reference</a:t>
            </a:r>
            <a:endParaRPr/>
          </a:p>
        </p:txBody>
      </p:sp>
      <p:sp>
        <p:nvSpPr>
          <p:cNvPr id="2036" name="Google Shape;2036;p16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1" name="Shape 2041"/>
        <p:cNvGrpSpPr/>
        <p:nvPr/>
      </p:nvGrpSpPr>
      <p:grpSpPr>
        <a:xfrm>
          <a:off x="0" y="0"/>
          <a:ext cx="0" cy="0"/>
          <a:chOff x="0" y="0"/>
          <a:chExt cx="0" cy="0"/>
        </a:xfrm>
      </p:grpSpPr>
      <p:sp>
        <p:nvSpPr>
          <p:cNvPr id="2042" name="Google Shape;2042;p161"/>
          <p:cNvSpPr txBox="1"/>
          <p:nvPr>
            <p:ph idx="1" type="body"/>
          </p:nvPr>
        </p:nvSpPr>
        <p:spPr>
          <a:xfrm>
            <a:off x="3852125" y="2018625"/>
            <a:ext cx="4815600" cy="44763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b="1" lang="zh-CN" sz="2900"/>
              <a:t>可解釋機器學習</a:t>
            </a:r>
            <a:endParaRPr b="1" sz="2900"/>
          </a:p>
          <a:p>
            <a:pPr indent="0" lvl="0" marL="0" rtl="0" algn="ctr">
              <a:spcBef>
                <a:spcPts val="560"/>
              </a:spcBef>
              <a:spcAft>
                <a:spcPts val="0"/>
              </a:spcAft>
              <a:buNone/>
            </a:pPr>
            <a:r>
              <a:rPr lang="zh-CN"/>
              <a:t>黑盒模型可解釋性理解指南</a:t>
            </a:r>
            <a:endParaRPr/>
          </a:p>
          <a:p>
            <a:pPr indent="0" lvl="0" marL="0" rtl="0" algn="ctr">
              <a:spcBef>
                <a:spcPts val="560"/>
              </a:spcBef>
              <a:spcAft>
                <a:spcPts val="0"/>
              </a:spcAft>
              <a:buNone/>
            </a:pPr>
            <a:r>
              <a:t/>
            </a:r>
            <a:endParaRPr/>
          </a:p>
          <a:p>
            <a:pPr indent="-381000" lvl="0" marL="457200" rtl="0" algn="l">
              <a:spcBef>
                <a:spcPts val="560"/>
              </a:spcBef>
              <a:spcAft>
                <a:spcPts val="0"/>
              </a:spcAft>
              <a:buSzPts val="2400"/>
              <a:buChar char="●"/>
            </a:pPr>
            <a:r>
              <a:rPr lang="zh-CN"/>
              <a:t>作者：Christoph Molnar (2021)</a:t>
            </a:r>
            <a:endParaRPr/>
          </a:p>
          <a:p>
            <a:pPr indent="-381000" lvl="0" marL="457200" rtl="0" algn="l">
              <a:spcBef>
                <a:spcPts val="0"/>
              </a:spcBef>
              <a:spcAft>
                <a:spcPts val="0"/>
              </a:spcAft>
              <a:buSzPts val="2400"/>
              <a:buChar char="●"/>
            </a:pPr>
            <a:r>
              <a:rPr lang="zh-CN"/>
              <a:t>可在GitHub找到原文和中譯</a:t>
            </a:r>
            <a:endParaRPr/>
          </a:p>
        </p:txBody>
      </p:sp>
      <p:sp>
        <p:nvSpPr>
          <p:cNvPr id="2043" name="Google Shape;2043;p16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2044" name="Google Shape;2044;p161"/>
          <p:cNvSpPr txBox="1"/>
          <p:nvPr>
            <p:ph type="title"/>
          </p:nvPr>
        </p:nvSpPr>
        <p:spPr>
          <a:xfrm>
            <a:off x="3684625" y="169425"/>
            <a:ext cx="4983000" cy="124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zh-CN"/>
              <a:t>推薦閱讀</a:t>
            </a:r>
            <a:endParaRPr/>
          </a:p>
        </p:txBody>
      </p:sp>
      <p:pic>
        <p:nvPicPr>
          <p:cNvPr id="2045" name="Google Shape;2045;p161"/>
          <p:cNvPicPr preferRelativeResize="0"/>
          <p:nvPr/>
        </p:nvPicPr>
        <p:blipFill>
          <a:blip r:embed="rId3">
            <a:alphaModFix/>
          </a:blip>
          <a:stretch>
            <a:fillRect/>
          </a:stretch>
        </p:blipFill>
        <p:spPr>
          <a:xfrm>
            <a:off x="505000" y="1844775"/>
            <a:ext cx="3047400" cy="412705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0" name="Shape 2050"/>
        <p:cNvGrpSpPr/>
        <p:nvPr/>
      </p:nvGrpSpPr>
      <p:grpSpPr>
        <a:xfrm>
          <a:off x="0" y="0"/>
          <a:ext cx="0" cy="0"/>
          <a:chOff x="0" y="0"/>
          <a:chExt cx="0" cy="0"/>
        </a:xfrm>
      </p:grpSpPr>
      <p:sp>
        <p:nvSpPr>
          <p:cNvPr id="2051" name="Google Shape;2051;p162"/>
          <p:cNvSpPr txBox="1"/>
          <p:nvPr/>
        </p:nvSpPr>
        <p:spPr>
          <a:xfrm>
            <a:off x="3490600" y="1523400"/>
            <a:ext cx="4909500" cy="94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zh-CN" sz="2400" u="sng">
                <a:solidFill>
                  <a:schemeClr val="hlink"/>
                </a:solidFill>
                <a:hlinkClick r:id="rId3"/>
              </a:rPr>
              <a:t>http://l.pulipuli.info/21/nccu/ds</a:t>
            </a:r>
            <a:endParaRPr sz="4000">
              <a:solidFill>
                <a:schemeClr val="dk1"/>
              </a:solidFill>
            </a:endParaRPr>
          </a:p>
          <a:p>
            <a:pPr indent="0" lvl="0" marL="0" rtl="0" algn="r">
              <a:spcBef>
                <a:spcPts val="1000"/>
              </a:spcBef>
              <a:spcAft>
                <a:spcPts val="0"/>
              </a:spcAft>
              <a:buNone/>
            </a:pPr>
            <a:r>
              <a:rPr lang="zh-CN" sz="3600">
                <a:solidFill>
                  <a:srgbClr val="1F497D"/>
                </a:solidFill>
                <a:latin typeface="Microsoft JhengHei"/>
                <a:ea typeface="Microsoft JhengHei"/>
                <a:cs typeface="Microsoft JhengHei"/>
                <a:sym typeface="Microsoft JhengHei"/>
              </a:rPr>
              <a:t>發掘模型背後的知識</a:t>
            </a:r>
            <a:endParaRPr sz="3600">
              <a:solidFill>
                <a:srgbClr val="1F497D"/>
              </a:solidFill>
              <a:latin typeface="Microsoft JhengHei"/>
              <a:ea typeface="Microsoft JhengHei"/>
              <a:cs typeface="Microsoft JhengHei"/>
              <a:sym typeface="Microsoft JhengHei"/>
            </a:endParaRPr>
          </a:p>
          <a:p>
            <a:pPr indent="0" lvl="0" marL="0" rtl="0" algn="r">
              <a:spcBef>
                <a:spcPts val="0"/>
              </a:spcBef>
              <a:spcAft>
                <a:spcPts val="0"/>
              </a:spcAft>
              <a:buNone/>
            </a:pPr>
            <a:r>
              <a:rPr b="1" lang="zh-CN" sz="4000">
                <a:solidFill>
                  <a:srgbClr val="1F497D"/>
                </a:solidFill>
                <a:latin typeface="Microsoft JhengHei"/>
                <a:ea typeface="Microsoft JhengHei"/>
                <a:cs typeface="Microsoft JhengHei"/>
                <a:sym typeface="Microsoft JhengHei"/>
              </a:rPr>
              <a:t>子群組探勘</a:t>
            </a:r>
            <a:endParaRPr b="1" sz="4000">
              <a:solidFill>
                <a:srgbClr val="1F497D"/>
              </a:solidFill>
              <a:latin typeface="Microsoft JhengHei"/>
              <a:ea typeface="Microsoft JhengHei"/>
              <a:cs typeface="Microsoft JhengHei"/>
              <a:sym typeface="Microsoft JhengHei"/>
            </a:endParaRPr>
          </a:p>
          <a:p>
            <a:pPr indent="0" lvl="0" marL="0" rtl="0" algn="r">
              <a:spcBef>
                <a:spcPts val="0"/>
              </a:spcBef>
              <a:spcAft>
                <a:spcPts val="0"/>
              </a:spcAft>
              <a:buNone/>
            </a:pPr>
            <a:r>
              <a:t/>
            </a:r>
            <a:endParaRPr b="1" sz="4000">
              <a:solidFill>
                <a:srgbClr val="1F497D"/>
              </a:solidFill>
              <a:latin typeface="Microsoft JhengHei"/>
              <a:ea typeface="Microsoft JhengHei"/>
              <a:cs typeface="Microsoft JhengHei"/>
              <a:sym typeface="Microsoft JhengHe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id="544" name="Google Shape;544;p70"/>
          <p:cNvPicPr preferRelativeResize="0"/>
          <p:nvPr/>
        </p:nvPicPr>
        <p:blipFill>
          <a:blip r:embed="rId3">
            <a:alphaModFix/>
          </a:blip>
          <a:stretch>
            <a:fillRect/>
          </a:stretch>
        </p:blipFill>
        <p:spPr>
          <a:xfrm>
            <a:off x="962500" y="1301925"/>
            <a:ext cx="1478700" cy="1478400"/>
          </a:xfrm>
          <a:prstGeom prst="ellipse">
            <a:avLst/>
          </a:prstGeom>
          <a:noFill/>
          <a:ln cap="flat" cmpd="sng" w="38100">
            <a:solidFill>
              <a:srgbClr val="FF4D00"/>
            </a:solidFill>
            <a:prstDash val="solid"/>
            <a:round/>
            <a:headEnd len="sm" w="sm" type="none"/>
            <a:tailEnd len="sm" w="sm" type="none"/>
          </a:ln>
        </p:spPr>
      </p:pic>
      <p:pic>
        <p:nvPicPr>
          <p:cNvPr id="545" name="Google Shape;545;p70"/>
          <p:cNvPicPr preferRelativeResize="0"/>
          <p:nvPr/>
        </p:nvPicPr>
        <p:blipFill>
          <a:blip r:embed="rId4">
            <a:alphaModFix/>
          </a:blip>
          <a:stretch>
            <a:fillRect/>
          </a:stretch>
        </p:blipFill>
        <p:spPr>
          <a:xfrm>
            <a:off x="3832650" y="3127925"/>
            <a:ext cx="1478700" cy="1478400"/>
          </a:xfrm>
          <a:prstGeom prst="ellipse">
            <a:avLst/>
          </a:prstGeom>
          <a:noFill/>
          <a:ln cap="flat" cmpd="sng" w="38100">
            <a:solidFill>
              <a:srgbClr val="FF9900"/>
            </a:solidFill>
            <a:prstDash val="solid"/>
            <a:round/>
            <a:headEnd len="sm" w="sm" type="none"/>
            <a:tailEnd len="sm" w="sm" type="none"/>
          </a:ln>
        </p:spPr>
      </p:pic>
      <p:sp>
        <p:nvSpPr>
          <p:cNvPr id="546" name="Google Shape;546;p70"/>
          <p:cNvSpPr txBox="1"/>
          <p:nvPr>
            <p:ph idx="1" type="body"/>
          </p:nvPr>
        </p:nvSpPr>
        <p:spPr>
          <a:xfrm>
            <a:off x="3258200" y="4892275"/>
            <a:ext cx="5409600" cy="16026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Clr>
                <a:schemeClr val="dk1"/>
              </a:buClr>
              <a:buSzPts val="1100"/>
              <a:buFont typeface="Arial"/>
              <a:buNone/>
            </a:pPr>
            <a:r>
              <a:rPr lang="zh-CN" sz="1800">
                <a:solidFill>
                  <a:schemeClr val="dk1"/>
                </a:solidFill>
              </a:rPr>
              <a:t>Counterfactual Explanations</a:t>
            </a:r>
            <a:endParaRPr b="1"/>
          </a:p>
          <a:p>
            <a:pPr indent="0" lvl="0" marL="0" rtl="0" algn="ctr">
              <a:spcBef>
                <a:spcPts val="560"/>
              </a:spcBef>
              <a:spcAft>
                <a:spcPts val="0"/>
              </a:spcAft>
              <a:buNone/>
            </a:pPr>
            <a:r>
              <a:rPr b="1" lang="zh-CN"/>
              <a:t>反事實解釋</a:t>
            </a:r>
            <a:br>
              <a:rPr lang="zh-CN"/>
            </a:br>
            <a:endParaRPr sz="1800"/>
          </a:p>
          <a:p>
            <a:pPr indent="0" lvl="0" marL="0" rtl="0" algn="ctr">
              <a:spcBef>
                <a:spcPts val="560"/>
              </a:spcBef>
              <a:spcAft>
                <a:spcPts val="0"/>
              </a:spcAft>
              <a:buNone/>
            </a:pPr>
            <a:r>
              <a:t/>
            </a:r>
            <a:endParaRPr/>
          </a:p>
        </p:txBody>
      </p:sp>
      <p:sp>
        <p:nvSpPr>
          <p:cNvPr id="547" name="Google Shape;547;p7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548" name="Google Shape;548;p70"/>
          <p:cNvSpPr txBox="1"/>
          <p:nvPr>
            <p:ph type="title"/>
          </p:nvPr>
        </p:nvSpPr>
        <p:spPr>
          <a:xfrm>
            <a:off x="3258150" y="169425"/>
            <a:ext cx="5409600" cy="124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0" lang="zh-CN" sz="3200">
                <a:solidFill>
                  <a:schemeClr val="dk1"/>
                </a:solidFill>
              </a:rPr>
              <a:t>打開黑箱的鑰匙2</a:t>
            </a:r>
            <a:endParaRPr b="0" sz="3200"/>
          </a:p>
          <a:p>
            <a:pPr indent="0" lvl="0" marL="0" rtl="0" algn="ctr">
              <a:spcBef>
                <a:spcPts val="0"/>
              </a:spcBef>
              <a:spcAft>
                <a:spcPts val="0"/>
              </a:spcAft>
              <a:buNone/>
            </a:pPr>
            <a:r>
              <a:rPr lang="zh-CN"/>
              <a:t>找出代表案例</a:t>
            </a:r>
            <a:endParaRPr/>
          </a:p>
        </p:txBody>
      </p:sp>
      <p:pic>
        <p:nvPicPr>
          <p:cNvPr id="549" name="Google Shape;549;p70"/>
          <p:cNvPicPr preferRelativeResize="0"/>
          <p:nvPr/>
        </p:nvPicPr>
        <p:blipFill rotWithShape="1">
          <a:blip r:embed="rId5">
            <a:alphaModFix/>
          </a:blip>
          <a:srcRect b="21605" l="31872" r="23312" t="0"/>
          <a:stretch/>
        </p:blipFill>
        <p:spPr>
          <a:xfrm flipH="1">
            <a:off x="436699" y="4178375"/>
            <a:ext cx="1577700" cy="1552200"/>
          </a:xfrm>
          <a:prstGeom prst="ellipse">
            <a:avLst/>
          </a:prstGeom>
          <a:noFill/>
          <a:ln>
            <a:noFill/>
          </a:ln>
        </p:spPr>
      </p:pic>
      <p:sp>
        <p:nvSpPr>
          <p:cNvPr id="550" name="Google Shape;550;p70"/>
          <p:cNvSpPr txBox="1"/>
          <p:nvPr/>
        </p:nvSpPr>
        <p:spPr>
          <a:xfrm>
            <a:off x="473425" y="5797325"/>
            <a:ext cx="15042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400">
                <a:solidFill>
                  <a:schemeClr val="lt1"/>
                </a:solidFill>
                <a:latin typeface="Microsoft JhengHei"/>
                <a:ea typeface="Microsoft JhengHei"/>
                <a:cs typeface="Microsoft JhengHei"/>
                <a:sym typeface="Microsoft JhengHei"/>
              </a:rPr>
              <a:t>模型</a:t>
            </a:r>
            <a:endParaRPr sz="2400">
              <a:solidFill>
                <a:schemeClr val="lt1"/>
              </a:solidFill>
              <a:latin typeface="Microsoft JhengHei"/>
              <a:ea typeface="Microsoft JhengHei"/>
              <a:cs typeface="Microsoft JhengHei"/>
              <a:sym typeface="Microsoft JhengHei"/>
            </a:endParaRPr>
          </a:p>
        </p:txBody>
      </p:sp>
      <p:sp>
        <p:nvSpPr>
          <p:cNvPr id="551" name="Google Shape;551;p70"/>
          <p:cNvSpPr/>
          <p:nvPr/>
        </p:nvSpPr>
        <p:spPr>
          <a:xfrm rot="5400000">
            <a:off x="918775" y="3323275"/>
            <a:ext cx="613500" cy="691200"/>
          </a:xfrm>
          <a:prstGeom prst="rightArrow">
            <a:avLst>
              <a:gd fmla="val 50000" name="adj1"/>
              <a:gd fmla="val 50000" name="adj2"/>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552" name="Google Shape;552;p70"/>
          <p:cNvSpPr txBox="1"/>
          <p:nvPr/>
        </p:nvSpPr>
        <p:spPr>
          <a:xfrm>
            <a:off x="473425" y="2870975"/>
            <a:ext cx="15042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400">
                <a:solidFill>
                  <a:schemeClr val="lt1"/>
                </a:solidFill>
                <a:latin typeface="Microsoft JhengHei"/>
                <a:ea typeface="Microsoft JhengHei"/>
                <a:cs typeface="Microsoft JhengHei"/>
                <a:sym typeface="Microsoft JhengHei"/>
              </a:rPr>
              <a:t>案例</a:t>
            </a:r>
            <a:endParaRPr sz="2400">
              <a:solidFill>
                <a:schemeClr val="lt1"/>
              </a:solidFill>
              <a:latin typeface="Microsoft JhengHei"/>
              <a:ea typeface="Microsoft JhengHei"/>
              <a:cs typeface="Microsoft JhengHei"/>
              <a:sym typeface="Microsoft JhengHei"/>
            </a:endParaRPr>
          </a:p>
        </p:txBody>
      </p:sp>
      <p:sp>
        <p:nvSpPr>
          <p:cNvPr id="553" name="Google Shape;553;p70"/>
          <p:cNvSpPr/>
          <p:nvPr/>
        </p:nvSpPr>
        <p:spPr>
          <a:xfrm>
            <a:off x="3558050" y="1821013"/>
            <a:ext cx="1812600" cy="899100"/>
          </a:xfrm>
          <a:prstGeom prst="wedgeRoundRectCallout">
            <a:avLst>
              <a:gd fmla="val 8046" name="adj1"/>
              <a:gd fmla="val 81783" name="adj2"/>
              <a:gd fmla="val 0" name="adj3"/>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通過</a:t>
            </a:r>
            <a:endParaRPr sz="3200">
              <a:solidFill>
                <a:srgbClr val="FFFFFF"/>
              </a:solidFill>
              <a:latin typeface="Microsoft JhengHei"/>
              <a:ea typeface="Microsoft JhengHei"/>
              <a:cs typeface="Microsoft JhengHei"/>
              <a:sym typeface="Microsoft JhengHei"/>
            </a:endParaRPr>
          </a:p>
        </p:txBody>
      </p:sp>
      <p:sp>
        <p:nvSpPr>
          <p:cNvPr id="554" name="Google Shape;554;p70"/>
          <p:cNvSpPr/>
          <p:nvPr/>
        </p:nvSpPr>
        <p:spPr>
          <a:xfrm>
            <a:off x="6327825" y="1783075"/>
            <a:ext cx="1812600" cy="899100"/>
          </a:xfrm>
          <a:prstGeom prst="wedgeRoundRectCallout">
            <a:avLst>
              <a:gd fmla="val 4538" name="adj1"/>
              <a:gd fmla="val 79140" name="adj2"/>
              <a:gd fmla="val 0" name="adj3"/>
            </a:avLst>
          </a:prstGeom>
          <a:solidFill>
            <a:srgbClr val="FF0000"/>
          </a:solidFill>
          <a:ln cap="flat" cmpd="sng" w="38100">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chemeClr val="lt1"/>
                </a:solidFill>
                <a:latin typeface="Microsoft JhengHei"/>
                <a:ea typeface="Microsoft JhengHei"/>
                <a:cs typeface="Microsoft JhengHei"/>
                <a:sym typeface="Microsoft JhengHei"/>
              </a:rPr>
              <a:t>不通過</a:t>
            </a:r>
            <a:endParaRPr sz="3200">
              <a:solidFill>
                <a:schemeClr val="lt1"/>
              </a:solidFill>
              <a:latin typeface="Microsoft JhengHei"/>
              <a:ea typeface="Microsoft JhengHei"/>
              <a:cs typeface="Microsoft JhengHei"/>
              <a:sym typeface="Microsoft JhengHei"/>
            </a:endParaRPr>
          </a:p>
        </p:txBody>
      </p:sp>
      <p:pic>
        <p:nvPicPr>
          <p:cNvPr id="555" name="Google Shape;555;p70"/>
          <p:cNvPicPr preferRelativeResize="0"/>
          <p:nvPr/>
        </p:nvPicPr>
        <p:blipFill>
          <a:blip r:embed="rId3">
            <a:alphaModFix/>
          </a:blip>
          <a:stretch>
            <a:fillRect/>
          </a:stretch>
        </p:blipFill>
        <p:spPr>
          <a:xfrm>
            <a:off x="6494775" y="3127925"/>
            <a:ext cx="1478700" cy="1478400"/>
          </a:xfrm>
          <a:prstGeom prst="ellipse">
            <a:avLst/>
          </a:prstGeom>
          <a:noFill/>
          <a:ln cap="flat" cmpd="sng" w="38100">
            <a:solidFill>
              <a:srgbClr val="FF4D00"/>
            </a:solidFill>
            <a:prstDash val="solid"/>
            <a:round/>
            <a:headEnd len="sm" w="sm" type="none"/>
            <a:tailEnd len="sm" w="sm" type="none"/>
          </a:ln>
        </p:spPr>
      </p:pic>
      <p:pic>
        <p:nvPicPr>
          <p:cNvPr id="556" name="Google Shape;556;p70"/>
          <p:cNvPicPr preferRelativeResize="0"/>
          <p:nvPr/>
        </p:nvPicPr>
        <p:blipFill>
          <a:blip r:embed="rId4">
            <a:alphaModFix/>
          </a:blip>
          <a:stretch>
            <a:fillRect/>
          </a:stretch>
        </p:blipFill>
        <p:spPr>
          <a:xfrm>
            <a:off x="274450" y="1301925"/>
            <a:ext cx="1478700" cy="1478400"/>
          </a:xfrm>
          <a:prstGeom prst="ellipse">
            <a:avLst/>
          </a:prstGeom>
          <a:noFill/>
          <a:ln cap="flat" cmpd="sng" w="38100">
            <a:solidFill>
              <a:srgbClr val="FF9900"/>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71"/>
          <p:cNvSpPr txBox="1"/>
          <p:nvPr>
            <p:ph idx="4294967295" type="subTitle"/>
          </p:nvPr>
        </p:nvSpPr>
        <p:spPr>
          <a:xfrm>
            <a:off x="3258200" y="1785750"/>
            <a:ext cx="5409600" cy="2742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CN"/>
              <a:t>什麼天氣下足球賽會開賽？</a:t>
            </a:r>
            <a:endParaRPr/>
          </a:p>
        </p:txBody>
      </p:sp>
      <p:sp>
        <p:nvSpPr>
          <p:cNvPr id="563" name="Google Shape;563;p7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564" name="Google Shape;564;p71"/>
          <p:cNvSpPr txBox="1"/>
          <p:nvPr>
            <p:ph type="title"/>
          </p:nvPr>
        </p:nvSpPr>
        <p:spPr>
          <a:xfrm>
            <a:off x="3258150" y="169425"/>
            <a:ext cx="5409600" cy="124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0" lang="zh-CN" sz="3200"/>
              <a:t>打開黑箱的方法3</a:t>
            </a:r>
            <a:endParaRPr b="0" sz="3200"/>
          </a:p>
          <a:p>
            <a:pPr indent="0" lvl="0" marL="0" rtl="0" algn="ctr">
              <a:spcBef>
                <a:spcPts val="0"/>
              </a:spcBef>
              <a:spcAft>
                <a:spcPts val="0"/>
              </a:spcAft>
              <a:buNone/>
            </a:pPr>
            <a:r>
              <a:rPr lang="zh-CN"/>
              <a:t>找出特徵的模式</a:t>
            </a:r>
            <a:endParaRPr/>
          </a:p>
        </p:txBody>
      </p:sp>
      <p:pic>
        <p:nvPicPr>
          <p:cNvPr id="565" name="Google Shape;565;p71"/>
          <p:cNvPicPr preferRelativeResize="0"/>
          <p:nvPr/>
        </p:nvPicPr>
        <p:blipFill rotWithShape="1">
          <a:blip r:embed="rId3">
            <a:alphaModFix/>
          </a:blip>
          <a:srcRect b="21605" l="31872" r="23312" t="0"/>
          <a:stretch/>
        </p:blipFill>
        <p:spPr>
          <a:xfrm flipH="1">
            <a:off x="436699" y="1545425"/>
            <a:ext cx="1577700" cy="1552200"/>
          </a:xfrm>
          <a:prstGeom prst="ellipse">
            <a:avLst/>
          </a:prstGeom>
          <a:noFill/>
          <a:ln>
            <a:noFill/>
          </a:ln>
        </p:spPr>
      </p:pic>
      <p:pic>
        <p:nvPicPr>
          <p:cNvPr descr="[Slide] Database Slide" id="566" name="Google Shape;566;p71"/>
          <p:cNvPicPr preferRelativeResize="0"/>
          <p:nvPr/>
        </p:nvPicPr>
        <p:blipFill>
          <a:blip r:embed="rId4">
            <a:alphaModFix/>
          </a:blip>
          <a:stretch>
            <a:fillRect/>
          </a:stretch>
        </p:blipFill>
        <p:spPr>
          <a:xfrm>
            <a:off x="382700" y="4273063"/>
            <a:ext cx="1685650" cy="1685650"/>
          </a:xfrm>
          <a:prstGeom prst="rect">
            <a:avLst/>
          </a:prstGeom>
          <a:noFill/>
          <a:ln>
            <a:noFill/>
          </a:ln>
        </p:spPr>
      </p:pic>
      <p:sp>
        <p:nvSpPr>
          <p:cNvPr id="567" name="Google Shape;567;p71"/>
          <p:cNvSpPr txBox="1"/>
          <p:nvPr/>
        </p:nvSpPr>
        <p:spPr>
          <a:xfrm>
            <a:off x="-322025" y="5892025"/>
            <a:ext cx="30951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400">
                <a:solidFill>
                  <a:schemeClr val="lt1"/>
                </a:solidFill>
                <a:latin typeface="Microsoft JhengHei"/>
                <a:ea typeface="Microsoft JhengHei"/>
                <a:cs typeface="Microsoft JhengHei"/>
                <a:sym typeface="Microsoft JhengHei"/>
              </a:rPr>
              <a:t>資料集</a:t>
            </a:r>
            <a:endParaRPr sz="2400">
              <a:solidFill>
                <a:schemeClr val="lt1"/>
              </a:solidFill>
              <a:latin typeface="Microsoft JhengHei"/>
              <a:ea typeface="Microsoft JhengHei"/>
              <a:cs typeface="Microsoft JhengHei"/>
              <a:sym typeface="Microsoft JhengHei"/>
            </a:endParaRPr>
          </a:p>
        </p:txBody>
      </p:sp>
      <p:sp>
        <p:nvSpPr>
          <p:cNvPr id="568" name="Google Shape;568;p71"/>
          <p:cNvSpPr txBox="1"/>
          <p:nvPr/>
        </p:nvSpPr>
        <p:spPr>
          <a:xfrm>
            <a:off x="473425" y="3164375"/>
            <a:ext cx="15042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400">
                <a:solidFill>
                  <a:schemeClr val="lt1"/>
                </a:solidFill>
                <a:latin typeface="Microsoft JhengHei"/>
                <a:ea typeface="Microsoft JhengHei"/>
                <a:cs typeface="Microsoft JhengHei"/>
                <a:sym typeface="Microsoft JhengHei"/>
              </a:rPr>
              <a:t>模型</a:t>
            </a:r>
            <a:endParaRPr sz="2400">
              <a:solidFill>
                <a:schemeClr val="lt1"/>
              </a:solidFill>
              <a:latin typeface="Microsoft JhengHei"/>
              <a:ea typeface="Microsoft JhengHei"/>
              <a:cs typeface="Microsoft JhengHei"/>
              <a:sym typeface="Microsoft JhengHei"/>
            </a:endParaRPr>
          </a:p>
        </p:txBody>
      </p:sp>
      <p:sp>
        <p:nvSpPr>
          <p:cNvPr id="569" name="Google Shape;569;p71"/>
          <p:cNvSpPr/>
          <p:nvPr/>
        </p:nvSpPr>
        <p:spPr>
          <a:xfrm rot="5400000">
            <a:off x="918775" y="3526025"/>
            <a:ext cx="613500" cy="691200"/>
          </a:xfrm>
          <a:prstGeom prst="righ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570" name="Google Shape;570;p71"/>
          <p:cNvSpPr/>
          <p:nvPr/>
        </p:nvSpPr>
        <p:spPr>
          <a:xfrm>
            <a:off x="3258200" y="2558775"/>
            <a:ext cx="2298000" cy="763500"/>
          </a:xfrm>
          <a:prstGeom prst="roundRect">
            <a:avLst>
              <a:gd fmla="val 16667" name="adj"/>
            </a:avLst>
          </a:prstGeom>
          <a:solidFill>
            <a:srgbClr val="FFFFFF"/>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天氣=陰天</a:t>
            </a:r>
            <a:endParaRPr sz="3200">
              <a:latin typeface="Microsoft JhengHei"/>
              <a:ea typeface="Microsoft JhengHei"/>
              <a:cs typeface="Microsoft JhengHei"/>
              <a:sym typeface="Microsoft JhengHei"/>
            </a:endParaRPr>
          </a:p>
        </p:txBody>
      </p:sp>
      <p:sp>
        <p:nvSpPr>
          <p:cNvPr id="571" name="Google Shape;571;p71"/>
          <p:cNvSpPr/>
          <p:nvPr/>
        </p:nvSpPr>
        <p:spPr>
          <a:xfrm rot="-10798538">
            <a:off x="6020474" y="2678075"/>
            <a:ext cx="705300" cy="524700"/>
          </a:xfrm>
          <a:prstGeom prst="leftArrow">
            <a:avLst>
              <a:gd fmla="val 50000" name="adj1"/>
              <a:gd fmla="val 50000" name="adj2"/>
            </a:avLst>
          </a:prstGeom>
          <a:solidFill>
            <a:srgbClr val="FCE5C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71"/>
          <p:cNvSpPr/>
          <p:nvPr/>
        </p:nvSpPr>
        <p:spPr>
          <a:xfrm>
            <a:off x="7100546" y="2558775"/>
            <a:ext cx="1567200" cy="7635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踢球</a:t>
            </a:r>
            <a:endParaRPr sz="3200">
              <a:solidFill>
                <a:srgbClr val="FFFFFF"/>
              </a:solidFill>
              <a:latin typeface="Microsoft JhengHei"/>
              <a:ea typeface="Microsoft JhengHei"/>
              <a:cs typeface="Microsoft JhengHei"/>
              <a:sym typeface="Microsoft JhengHei"/>
            </a:endParaRPr>
          </a:p>
        </p:txBody>
      </p:sp>
      <p:sp>
        <p:nvSpPr>
          <p:cNvPr id="573" name="Google Shape;573;p71"/>
          <p:cNvSpPr/>
          <p:nvPr/>
        </p:nvSpPr>
        <p:spPr>
          <a:xfrm>
            <a:off x="3258200" y="3601463"/>
            <a:ext cx="2298000" cy="763500"/>
          </a:xfrm>
          <a:prstGeom prst="roundRect">
            <a:avLst>
              <a:gd fmla="val 16667" name="adj"/>
            </a:avLst>
          </a:prstGeom>
          <a:solidFill>
            <a:srgbClr val="FFFFFF"/>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溫度</a:t>
            </a:r>
            <a:r>
              <a:rPr lang="zh-CN" sz="3200">
                <a:latin typeface="Microsoft JhengHei"/>
                <a:ea typeface="Microsoft JhengHei"/>
                <a:cs typeface="Microsoft JhengHei"/>
                <a:sym typeface="Microsoft JhengHei"/>
              </a:rPr>
              <a:t>=</a:t>
            </a:r>
            <a:r>
              <a:rPr lang="zh-CN" sz="3200">
                <a:latin typeface="Microsoft JhengHei"/>
                <a:ea typeface="Microsoft JhengHei"/>
                <a:cs typeface="Microsoft JhengHei"/>
                <a:sym typeface="Microsoft JhengHei"/>
              </a:rPr>
              <a:t>太熱</a:t>
            </a:r>
            <a:endParaRPr sz="3200">
              <a:latin typeface="Microsoft JhengHei"/>
              <a:ea typeface="Microsoft JhengHei"/>
              <a:cs typeface="Microsoft JhengHei"/>
              <a:sym typeface="Microsoft JhengHei"/>
            </a:endParaRPr>
          </a:p>
        </p:txBody>
      </p:sp>
      <p:sp>
        <p:nvSpPr>
          <p:cNvPr id="574" name="Google Shape;574;p71"/>
          <p:cNvSpPr/>
          <p:nvPr/>
        </p:nvSpPr>
        <p:spPr>
          <a:xfrm rot="-10798538">
            <a:off x="6020474" y="3720763"/>
            <a:ext cx="705300" cy="524700"/>
          </a:xfrm>
          <a:prstGeom prst="leftArrow">
            <a:avLst>
              <a:gd fmla="val 50000" name="adj1"/>
              <a:gd fmla="val 50000" name="adj2"/>
            </a:avLst>
          </a:prstGeom>
          <a:solidFill>
            <a:srgbClr val="FCE5C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71"/>
          <p:cNvSpPr/>
          <p:nvPr/>
        </p:nvSpPr>
        <p:spPr>
          <a:xfrm>
            <a:off x="7100546" y="3601463"/>
            <a:ext cx="1567200" cy="7635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不</a:t>
            </a:r>
            <a:r>
              <a:rPr lang="zh-CN" sz="3200">
                <a:solidFill>
                  <a:srgbClr val="FFFFFF"/>
                </a:solidFill>
                <a:latin typeface="Microsoft JhengHei"/>
                <a:ea typeface="Microsoft JhengHei"/>
                <a:cs typeface="Microsoft JhengHei"/>
                <a:sym typeface="Microsoft JhengHei"/>
              </a:rPr>
              <a:t>踢球</a:t>
            </a:r>
            <a:endParaRPr sz="3200">
              <a:solidFill>
                <a:srgbClr val="FFFFFF"/>
              </a:solidFill>
              <a:latin typeface="Microsoft JhengHei"/>
              <a:ea typeface="Microsoft JhengHei"/>
              <a:cs typeface="Microsoft JhengHei"/>
              <a:sym typeface="Microsoft JhengHei"/>
            </a:endParaRPr>
          </a:p>
        </p:txBody>
      </p:sp>
      <p:sp>
        <p:nvSpPr>
          <p:cNvPr id="576" name="Google Shape;576;p71"/>
          <p:cNvSpPr/>
          <p:nvPr/>
        </p:nvSpPr>
        <p:spPr>
          <a:xfrm>
            <a:off x="3258200" y="4644163"/>
            <a:ext cx="2298000" cy="763500"/>
          </a:xfrm>
          <a:prstGeom prst="roundRect">
            <a:avLst>
              <a:gd fmla="val 16667" name="adj"/>
            </a:avLst>
          </a:prstGeom>
          <a:solidFill>
            <a:srgbClr val="FFFFFF"/>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溼度=高</a:t>
            </a:r>
            <a:endParaRPr sz="3200">
              <a:latin typeface="Microsoft JhengHei"/>
              <a:ea typeface="Microsoft JhengHei"/>
              <a:cs typeface="Microsoft JhengHei"/>
              <a:sym typeface="Microsoft JhengHei"/>
            </a:endParaRPr>
          </a:p>
        </p:txBody>
      </p:sp>
      <p:sp>
        <p:nvSpPr>
          <p:cNvPr id="577" name="Google Shape;577;p71"/>
          <p:cNvSpPr/>
          <p:nvPr/>
        </p:nvSpPr>
        <p:spPr>
          <a:xfrm rot="-10798538">
            <a:off x="6020474" y="4763463"/>
            <a:ext cx="705300" cy="524700"/>
          </a:xfrm>
          <a:prstGeom prst="leftArrow">
            <a:avLst>
              <a:gd fmla="val 50000" name="adj1"/>
              <a:gd fmla="val 50000" name="adj2"/>
            </a:avLst>
          </a:prstGeom>
          <a:solidFill>
            <a:srgbClr val="FCE5C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71"/>
          <p:cNvSpPr/>
          <p:nvPr/>
        </p:nvSpPr>
        <p:spPr>
          <a:xfrm>
            <a:off x="7100546" y="4644163"/>
            <a:ext cx="1567200" cy="7635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strike="sngStrike">
                <a:solidFill>
                  <a:srgbClr val="FFFFFF"/>
                </a:solidFill>
                <a:latin typeface="Microsoft JhengHei"/>
                <a:ea typeface="Microsoft JhengHei"/>
                <a:cs typeface="Microsoft JhengHei"/>
                <a:sym typeface="Microsoft JhengHei"/>
              </a:rPr>
              <a:t>你當</a:t>
            </a:r>
            <a:r>
              <a:rPr lang="zh-CN" sz="3200" strike="sngStrike">
                <a:solidFill>
                  <a:srgbClr val="FFFFFF"/>
                </a:solidFill>
                <a:latin typeface="Microsoft JhengHei"/>
                <a:ea typeface="Microsoft JhengHei"/>
                <a:cs typeface="Microsoft JhengHei"/>
                <a:sym typeface="Microsoft JhengHei"/>
              </a:rPr>
              <a:t>球</a:t>
            </a:r>
            <a:endParaRPr sz="3200" strike="sngStrike">
              <a:solidFill>
                <a:srgbClr val="FFFFFF"/>
              </a:solidFill>
              <a:latin typeface="Microsoft JhengHei"/>
              <a:ea typeface="Microsoft JhengHei"/>
              <a:cs typeface="Microsoft JhengHei"/>
              <a:sym typeface="Microsoft JhengHei"/>
            </a:endParaRPr>
          </a:p>
        </p:txBody>
      </p:sp>
      <p:sp>
        <p:nvSpPr>
          <p:cNvPr id="579" name="Google Shape;579;p71"/>
          <p:cNvSpPr txBox="1"/>
          <p:nvPr>
            <p:ph idx="1" type="body"/>
          </p:nvPr>
        </p:nvSpPr>
        <p:spPr>
          <a:xfrm>
            <a:off x="3536500" y="5598688"/>
            <a:ext cx="5409600" cy="7635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CN" sz="1800">
                <a:solidFill>
                  <a:schemeClr val="dk1"/>
                </a:solidFill>
              </a:rPr>
              <a:t>Subgroup Discovery</a:t>
            </a:r>
            <a:br>
              <a:rPr b="1" lang="zh-CN">
                <a:solidFill>
                  <a:schemeClr val="dk1"/>
                </a:solidFill>
              </a:rPr>
            </a:br>
            <a:r>
              <a:rPr b="1" lang="zh-CN">
                <a:solidFill>
                  <a:schemeClr val="dk1"/>
                </a:solidFill>
              </a:rPr>
              <a:t>子群組探勘</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id="585" name="Google Shape;585;p72"/>
          <p:cNvPicPr preferRelativeResize="0"/>
          <p:nvPr/>
        </p:nvPicPr>
        <p:blipFill>
          <a:blip r:embed="rId3">
            <a:alphaModFix/>
          </a:blip>
          <a:stretch>
            <a:fillRect/>
          </a:stretch>
        </p:blipFill>
        <p:spPr>
          <a:xfrm>
            <a:off x="1577925" y="1189362"/>
            <a:ext cx="5988158" cy="5292649"/>
          </a:xfrm>
          <a:prstGeom prst="rect">
            <a:avLst/>
          </a:prstGeom>
          <a:noFill/>
          <a:ln cap="flat" cmpd="sng" w="38100">
            <a:solidFill>
              <a:schemeClr val="dk2"/>
            </a:solidFill>
            <a:prstDash val="solid"/>
            <a:round/>
            <a:headEnd len="sm" w="sm" type="none"/>
            <a:tailEnd len="sm" w="sm" type="none"/>
          </a:ln>
        </p:spPr>
      </p:pic>
      <p:sp>
        <p:nvSpPr>
          <p:cNvPr id="586" name="Google Shape;586;p7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587" name="Google Shape;587;p72"/>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CN">
                <a:solidFill>
                  <a:schemeClr val="lt1"/>
                </a:solidFill>
              </a:rPr>
              <a:t>https://www.upmedia.mg/news_info.php?SerialNo=122583</a:t>
            </a:r>
            <a:endParaRPr/>
          </a:p>
        </p:txBody>
      </p:sp>
      <p:sp>
        <p:nvSpPr>
          <p:cNvPr id="588" name="Google Shape;588;p7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什麼原因造成疫苗不良事件？</a:t>
            </a:r>
            <a:endParaRPr/>
          </a:p>
        </p:txBody>
      </p:sp>
      <p:sp>
        <p:nvSpPr>
          <p:cNvPr id="589" name="Google Shape;589;p72"/>
          <p:cNvSpPr/>
          <p:nvPr/>
        </p:nvSpPr>
        <p:spPr>
          <a:xfrm>
            <a:off x="1715050" y="2397650"/>
            <a:ext cx="1368300" cy="4185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id="590" name="Google Shape;590;p72"/>
          <p:cNvPicPr preferRelativeResize="0"/>
          <p:nvPr/>
        </p:nvPicPr>
        <p:blipFill>
          <a:blip r:embed="rId4">
            <a:alphaModFix/>
          </a:blip>
          <a:stretch>
            <a:fillRect/>
          </a:stretch>
        </p:blipFill>
        <p:spPr>
          <a:xfrm>
            <a:off x="5490675" y="3386131"/>
            <a:ext cx="2874150" cy="2946025"/>
          </a:xfrm>
          <a:prstGeom prst="rect">
            <a:avLst/>
          </a:prstGeom>
          <a:noFill/>
          <a:ln>
            <a:noFill/>
          </a:ln>
        </p:spPr>
      </p:pic>
      <p:sp>
        <p:nvSpPr>
          <p:cNvPr id="591" name="Google Shape;591;p72"/>
          <p:cNvSpPr/>
          <p:nvPr/>
        </p:nvSpPr>
        <p:spPr>
          <a:xfrm>
            <a:off x="2768200" y="4703850"/>
            <a:ext cx="2362200" cy="1243800"/>
          </a:xfrm>
          <a:prstGeom prst="wedgeRoundRectCallout">
            <a:avLst>
              <a:gd fmla="val 66415" name="adj1"/>
              <a:gd fmla="val -29181" name="adj2"/>
              <a:gd fmla="val 0" name="adj3"/>
            </a:avLst>
          </a:prstGeom>
          <a:solidFill>
            <a:srgbClr val="FFFFFF"/>
          </a:solid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還好我只有90公斤</a:t>
            </a:r>
            <a:endParaRPr sz="3200">
              <a:latin typeface="Microsoft JhengHei"/>
              <a:ea typeface="Microsoft JhengHei"/>
              <a:cs typeface="Microsoft JhengHei"/>
              <a:sym typeface="Microsoft JhengHe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7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598" name="Google Shape;598;p73"/>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CN"/>
              <a:t>https://dribbble.com/shots/6528510-Unboxing</a:t>
            </a:r>
            <a:endParaRPr/>
          </a:p>
        </p:txBody>
      </p:sp>
      <p:pic>
        <p:nvPicPr>
          <p:cNvPr id="599" name="Google Shape;599;p73"/>
          <p:cNvPicPr preferRelativeResize="0"/>
          <p:nvPr/>
        </p:nvPicPr>
        <p:blipFill>
          <a:blip r:embed="rId3">
            <a:alphaModFix/>
          </a:blip>
          <a:stretch>
            <a:fillRect/>
          </a:stretch>
        </p:blipFill>
        <p:spPr>
          <a:xfrm>
            <a:off x="2540713" y="3274350"/>
            <a:ext cx="4062576" cy="3046924"/>
          </a:xfrm>
          <a:prstGeom prst="rect">
            <a:avLst/>
          </a:prstGeom>
          <a:noFill/>
          <a:ln>
            <a:noFill/>
          </a:ln>
        </p:spPr>
      </p:pic>
      <p:sp>
        <p:nvSpPr>
          <p:cNvPr id="600" name="Google Shape;600;p73"/>
          <p:cNvSpPr txBox="1"/>
          <p:nvPr>
            <p:ph type="title"/>
          </p:nvPr>
        </p:nvSpPr>
        <p:spPr>
          <a:xfrm>
            <a:off x="476250" y="4096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sz="3600"/>
              <a:t>決定就是你了</a:t>
            </a:r>
            <a:endParaRPr b="0" sz="3600"/>
          </a:p>
        </p:txBody>
      </p:sp>
      <p:pic>
        <p:nvPicPr>
          <p:cNvPr id="601" name="Google Shape;601;p73"/>
          <p:cNvPicPr preferRelativeResize="0"/>
          <p:nvPr/>
        </p:nvPicPr>
        <p:blipFill>
          <a:blip r:embed="rId4">
            <a:alphaModFix/>
          </a:blip>
          <a:stretch>
            <a:fillRect/>
          </a:stretch>
        </p:blipFill>
        <p:spPr>
          <a:xfrm>
            <a:off x="2659300" y="1570375"/>
            <a:ext cx="3825402" cy="1912701"/>
          </a:xfrm>
          <a:prstGeom prst="rect">
            <a:avLst/>
          </a:prstGeom>
          <a:noFill/>
          <a:ln>
            <a:noFill/>
          </a:ln>
        </p:spPr>
      </p:pic>
      <p:sp>
        <p:nvSpPr>
          <p:cNvPr id="602" name="Google Shape;602;p73"/>
          <p:cNvSpPr txBox="1"/>
          <p:nvPr>
            <p:ph idx="4294967295" type="body"/>
          </p:nvPr>
        </p:nvSpPr>
        <p:spPr>
          <a:xfrm>
            <a:off x="2540725" y="1780813"/>
            <a:ext cx="5409600" cy="7116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CN" sz="1800">
                <a:solidFill>
                  <a:schemeClr val="lt1"/>
                </a:solidFill>
              </a:rPr>
              <a:t>Subgroup Discovery</a:t>
            </a:r>
            <a:br>
              <a:rPr b="1" lang="zh-CN">
                <a:solidFill>
                  <a:schemeClr val="lt1"/>
                </a:solidFill>
              </a:rPr>
            </a:br>
            <a:r>
              <a:rPr b="1" lang="zh-CN">
                <a:solidFill>
                  <a:schemeClr val="lt1"/>
                </a:solidFill>
              </a:rPr>
              <a:t>子群組探勘</a:t>
            </a:r>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7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609" name="Google Shape;609;p74"/>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初</a:t>
            </a:r>
            <a:r>
              <a:rPr lang="zh-CN"/>
              <a:t>識子群組探勘</a:t>
            </a:r>
            <a:endParaRPr/>
          </a:p>
        </p:txBody>
      </p:sp>
      <p:sp>
        <p:nvSpPr>
          <p:cNvPr id="610" name="Google Shape;610;p74"/>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CN">
                <a:solidFill>
                  <a:schemeClr val="dk1"/>
                </a:solidFill>
              </a:rPr>
              <a:t>Part 2.</a:t>
            </a:r>
            <a:endParaRPr/>
          </a:p>
        </p:txBody>
      </p:sp>
      <p:sp>
        <p:nvSpPr>
          <p:cNvPr id="611" name="Google Shape;611;p74"/>
          <p:cNvSpPr txBox="1"/>
          <p:nvPr>
            <p:ph idx="4294967295" type="body"/>
          </p:nvPr>
        </p:nvSpPr>
        <p:spPr>
          <a:xfrm>
            <a:off x="117450" y="4712838"/>
            <a:ext cx="5409600" cy="7116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CN" sz="1800">
                <a:solidFill>
                  <a:schemeClr val="dk1"/>
                </a:solidFill>
              </a:rPr>
              <a:t>Subgroup Discovery</a:t>
            </a:r>
            <a:br>
              <a:rPr b="1" lang="zh-CN">
                <a:solidFill>
                  <a:schemeClr val="dk1"/>
                </a:solidFill>
              </a:rPr>
            </a:b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7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618" name="Google Shape;618;p75"/>
          <p:cNvSpPr txBox="1"/>
          <p:nvPr>
            <p:ph type="title"/>
          </p:nvPr>
        </p:nvSpPr>
        <p:spPr>
          <a:xfrm>
            <a:off x="476250" y="5025063"/>
            <a:ext cx="8191500" cy="143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sz="3200"/>
              <a:t>這是一個只有8人的世界</a:t>
            </a:r>
            <a:endParaRPr sz="3200"/>
          </a:p>
          <a:p>
            <a:pPr indent="0" lvl="0" marL="0" rtl="0" algn="ctr">
              <a:spcBef>
                <a:spcPts val="0"/>
              </a:spcBef>
              <a:spcAft>
                <a:spcPts val="0"/>
              </a:spcAft>
              <a:buNone/>
            </a:pPr>
            <a:r>
              <a:rPr lang="zh-CN" sz="3200"/>
              <a:t>有著不同的髮型</a:t>
            </a:r>
            <a:endParaRPr sz="3200"/>
          </a:p>
        </p:txBody>
      </p:sp>
      <p:sp>
        <p:nvSpPr>
          <p:cNvPr id="619" name="Google Shape;619;p75"/>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pSp>
        <p:nvGrpSpPr>
          <p:cNvPr id="620" name="Google Shape;620;p75"/>
          <p:cNvGrpSpPr/>
          <p:nvPr/>
        </p:nvGrpSpPr>
        <p:grpSpPr>
          <a:xfrm>
            <a:off x="787662" y="688089"/>
            <a:ext cx="7568676" cy="3170548"/>
            <a:chOff x="457200" y="1513726"/>
            <a:chExt cx="7568676" cy="3170548"/>
          </a:xfrm>
        </p:grpSpPr>
        <p:pic>
          <p:nvPicPr>
            <p:cNvPr id="621" name="Google Shape;621;p75"/>
            <p:cNvPicPr preferRelativeResize="0"/>
            <p:nvPr/>
          </p:nvPicPr>
          <p:blipFill>
            <a:blip r:embed="rId3">
              <a:alphaModFix/>
            </a:blip>
            <a:stretch>
              <a:fillRect/>
            </a:stretch>
          </p:blipFill>
          <p:spPr>
            <a:xfrm>
              <a:off x="457200" y="1600201"/>
              <a:ext cx="1531789" cy="1847399"/>
            </a:xfrm>
            <a:prstGeom prst="rect">
              <a:avLst/>
            </a:prstGeom>
            <a:noFill/>
            <a:ln>
              <a:noFill/>
            </a:ln>
          </p:spPr>
        </p:pic>
        <p:pic>
          <p:nvPicPr>
            <p:cNvPr id="622" name="Google Shape;622;p75"/>
            <p:cNvPicPr preferRelativeResize="0"/>
            <p:nvPr/>
          </p:nvPicPr>
          <p:blipFill>
            <a:blip r:embed="rId4">
              <a:alphaModFix/>
            </a:blip>
            <a:stretch>
              <a:fillRect/>
            </a:stretch>
          </p:blipFill>
          <p:spPr>
            <a:xfrm>
              <a:off x="1738656" y="1600200"/>
              <a:ext cx="2170695" cy="1847399"/>
            </a:xfrm>
            <a:prstGeom prst="rect">
              <a:avLst/>
            </a:prstGeom>
            <a:noFill/>
            <a:ln>
              <a:noFill/>
            </a:ln>
          </p:spPr>
        </p:pic>
        <p:pic>
          <p:nvPicPr>
            <p:cNvPr id="623" name="Google Shape;623;p75"/>
            <p:cNvPicPr preferRelativeResize="0"/>
            <p:nvPr/>
          </p:nvPicPr>
          <p:blipFill>
            <a:blip r:embed="rId3">
              <a:alphaModFix/>
            </a:blip>
            <a:stretch>
              <a:fillRect/>
            </a:stretch>
          </p:blipFill>
          <p:spPr>
            <a:xfrm flipH="1">
              <a:off x="5312450" y="1513726"/>
              <a:ext cx="1531789" cy="1847399"/>
            </a:xfrm>
            <a:prstGeom prst="rect">
              <a:avLst/>
            </a:prstGeom>
            <a:noFill/>
            <a:ln>
              <a:noFill/>
            </a:ln>
          </p:spPr>
        </p:pic>
        <p:pic>
          <p:nvPicPr>
            <p:cNvPr id="624" name="Google Shape;624;p75"/>
            <p:cNvPicPr preferRelativeResize="0"/>
            <p:nvPr/>
          </p:nvPicPr>
          <p:blipFill>
            <a:blip r:embed="rId4">
              <a:alphaModFix/>
            </a:blip>
            <a:stretch>
              <a:fillRect/>
            </a:stretch>
          </p:blipFill>
          <p:spPr>
            <a:xfrm flipH="1">
              <a:off x="618056" y="2836875"/>
              <a:ext cx="2170695" cy="1847399"/>
            </a:xfrm>
            <a:prstGeom prst="rect">
              <a:avLst/>
            </a:prstGeom>
            <a:noFill/>
            <a:ln>
              <a:noFill/>
            </a:ln>
          </p:spPr>
        </p:pic>
        <p:pic>
          <p:nvPicPr>
            <p:cNvPr id="625" name="Google Shape;625;p75"/>
            <p:cNvPicPr preferRelativeResize="0"/>
            <p:nvPr/>
          </p:nvPicPr>
          <p:blipFill>
            <a:blip r:embed="rId3">
              <a:alphaModFix/>
            </a:blip>
            <a:stretch>
              <a:fillRect/>
            </a:stretch>
          </p:blipFill>
          <p:spPr>
            <a:xfrm>
              <a:off x="2536425" y="2689851"/>
              <a:ext cx="1531789" cy="1847399"/>
            </a:xfrm>
            <a:prstGeom prst="rect">
              <a:avLst/>
            </a:prstGeom>
            <a:noFill/>
            <a:ln>
              <a:noFill/>
            </a:ln>
          </p:spPr>
        </p:pic>
        <p:pic>
          <p:nvPicPr>
            <p:cNvPr id="626" name="Google Shape;626;p75"/>
            <p:cNvPicPr preferRelativeResize="0"/>
            <p:nvPr/>
          </p:nvPicPr>
          <p:blipFill>
            <a:blip r:embed="rId3">
              <a:alphaModFix/>
            </a:blip>
            <a:stretch>
              <a:fillRect/>
            </a:stretch>
          </p:blipFill>
          <p:spPr>
            <a:xfrm>
              <a:off x="3703925" y="1513726"/>
              <a:ext cx="1531789" cy="1847399"/>
            </a:xfrm>
            <a:prstGeom prst="rect">
              <a:avLst/>
            </a:prstGeom>
            <a:noFill/>
            <a:ln>
              <a:noFill/>
            </a:ln>
          </p:spPr>
        </p:pic>
        <p:pic>
          <p:nvPicPr>
            <p:cNvPr id="627" name="Google Shape;627;p75"/>
            <p:cNvPicPr preferRelativeResize="0"/>
            <p:nvPr/>
          </p:nvPicPr>
          <p:blipFill>
            <a:blip r:embed="rId4">
              <a:alphaModFix/>
            </a:blip>
            <a:stretch>
              <a:fillRect/>
            </a:stretch>
          </p:blipFill>
          <p:spPr>
            <a:xfrm>
              <a:off x="4016356" y="2836875"/>
              <a:ext cx="2170695" cy="1847399"/>
            </a:xfrm>
            <a:prstGeom prst="rect">
              <a:avLst/>
            </a:prstGeom>
            <a:noFill/>
            <a:ln>
              <a:noFill/>
            </a:ln>
          </p:spPr>
        </p:pic>
        <p:pic>
          <p:nvPicPr>
            <p:cNvPr id="628" name="Google Shape;628;p75"/>
            <p:cNvPicPr preferRelativeResize="0"/>
            <p:nvPr/>
          </p:nvPicPr>
          <p:blipFill>
            <a:blip r:embed="rId4">
              <a:alphaModFix/>
            </a:blip>
            <a:stretch>
              <a:fillRect/>
            </a:stretch>
          </p:blipFill>
          <p:spPr>
            <a:xfrm>
              <a:off x="5855181" y="2836875"/>
              <a:ext cx="2170695" cy="1847399"/>
            </a:xfrm>
            <a:prstGeom prst="rect">
              <a:avLst/>
            </a:prstGeom>
            <a:noFill/>
            <a:ln>
              <a:noFill/>
            </a:ln>
          </p:spPr>
        </p:pic>
      </p:grpSp>
      <p:sp>
        <p:nvSpPr>
          <p:cNvPr id="629" name="Google Shape;629;p75"/>
          <p:cNvSpPr/>
          <p:nvPr/>
        </p:nvSpPr>
        <p:spPr>
          <a:xfrm>
            <a:off x="3568050" y="3913638"/>
            <a:ext cx="2007900" cy="9777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solidFill>
                  <a:srgbClr val="FFFFFF"/>
                </a:solidFill>
                <a:latin typeface="Microsoft JhengHei"/>
                <a:ea typeface="Microsoft JhengHei"/>
                <a:cs typeface="Microsoft JhengHei"/>
                <a:sym typeface="Microsoft JhengHei"/>
              </a:rPr>
              <a:t>Dataset</a:t>
            </a:r>
            <a:endParaRPr sz="24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b="1" lang="zh-CN" sz="3200">
                <a:solidFill>
                  <a:srgbClr val="FFFFFF"/>
                </a:solidFill>
                <a:latin typeface="Microsoft JhengHei"/>
                <a:ea typeface="Microsoft JhengHei"/>
                <a:cs typeface="Microsoft JhengHei"/>
                <a:sym typeface="Microsoft JhengHei"/>
              </a:rPr>
              <a:t>資料集</a:t>
            </a:r>
            <a:endParaRPr b="1" sz="32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7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636" name="Google Shape;636;p76"/>
          <p:cNvSpPr txBox="1"/>
          <p:nvPr>
            <p:ph type="title"/>
          </p:nvPr>
        </p:nvSpPr>
        <p:spPr>
          <a:xfrm>
            <a:off x="476250" y="5025063"/>
            <a:ext cx="8191500" cy="143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solidFill>
                  <a:schemeClr val="dk1"/>
                </a:solidFill>
              </a:rPr>
              <a:t>觀察目標：</a:t>
            </a:r>
            <a:r>
              <a:rPr lang="zh-CN">
                <a:solidFill>
                  <a:srgbClr val="FF0000"/>
                </a:solidFill>
              </a:rPr>
              <a:t>短髮</a:t>
            </a:r>
            <a:endParaRPr>
              <a:solidFill>
                <a:srgbClr val="FF0000"/>
              </a:solidFill>
            </a:endParaRPr>
          </a:p>
          <a:p>
            <a:pPr indent="0" lvl="0" marL="0" rtl="0" algn="ctr">
              <a:spcBef>
                <a:spcPts val="0"/>
              </a:spcBef>
              <a:spcAft>
                <a:spcPts val="0"/>
              </a:spcAft>
              <a:buNone/>
            </a:pPr>
            <a:r>
              <a:rPr b="0" lang="zh-CN">
                <a:solidFill>
                  <a:schemeClr val="dk1"/>
                </a:solidFill>
                <a:latin typeface="Arial"/>
                <a:ea typeface="Arial"/>
                <a:cs typeface="Arial"/>
                <a:sym typeface="Arial"/>
              </a:rPr>
              <a:t>佔</a:t>
            </a:r>
            <a:r>
              <a:rPr b="0" lang="zh-CN">
                <a:solidFill>
                  <a:srgbClr val="FF0000"/>
                </a:solidFill>
                <a:latin typeface="Arial"/>
                <a:ea typeface="Arial"/>
                <a:cs typeface="Arial"/>
                <a:sym typeface="Arial"/>
              </a:rPr>
              <a:t>50%</a:t>
            </a:r>
            <a:r>
              <a:rPr b="0" lang="zh-CN">
                <a:solidFill>
                  <a:schemeClr val="dk1"/>
                </a:solidFill>
                <a:latin typeface="Arial"/>
                <a:ea typeface="Arial"/>
                <a:cs typeface="Arial"/>
                <a:sym typeface="Arial"/>
              </a:rPr>
              <a:t> (</a:t>
            </a:r>
            <a:r>
              <a:rPr b="0" lang="zh-CN">
                <a:solidFill>
                  <a:srgbClr val="FF0000"/>
                </a:solidFill>
                <a:latin typeface="Arial"/>
                <a:ea typeface="Arial"/>
                <a:cs typeface="Arial"/>
                <a:sym typeface="Arial"/>
              </a:rPr>
              <a:t>4</a:t>
            </a:r>
            <a:r>
              <a:rPr b="0" lang="zh-CN">
                <a:solidFill>
                  <a:schemeClr val="dk1"/>
                </a:solidFill>
                <a:latin typeface="Arial"/>
                <a:ea typeface="Arial"/>
                <a:cs typeface="Arial"/>
                <a:sym typeface="Arial"/>
              </a:rPr>
              <a:t>/8)</a:t>
            </a:r>
            <a:endParaRPr sz="3200"/>
          </a:p>
        </p:txBody>
      </p:sp>
      <p:sp>
        <p:nvSpPr>
          <p:cNvPr id="637" name="Google Shape;637;p76"/>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pSp>
        <p:nvGrpSpPr>
          <p:cNvPr id="638" name="Google Shape;638;p76"/>
          <p:cNvGrpSpPr/>
          <p:nvPr/>
        </p:nvGrpSpPr>
        <p:grpSpPr>
          <a:xfrm>
            <a:off x="787662" y="688089"/>
            <a:ext cx="7568676" cy="3170548"/>
            <a:chOff x="457200" y="1513726"/>
            <a:chExt cx="7568676" cy="3170548"/>
          </a:xfrm>
        </p:grpSpPr>
        <p:pic>
          <p:nvPicPr>
            <p:cNvPr id="639" name="Google Shape;639;p76"/>
            <p:cNvPicPr preferRelativeResize="0"/>
            <p:nvPr/>
          </p:nvPicPr>
          <p:blipFill>
            <a:blip r:embed="rId3">
              <a:alphaModFix/>
            </a:blip>
            <a:stretch>
              <a:fillRect/>
            </a:stretch>
          </p:blipFill>
          <p:spPr>
            <a:xfrm>
              <a:off x="457200" y="1600201"/>
              <a:ext cx="1531789" cy="1847399"/>
            </a:xfrm>
            <a:prstGeom prst="rect">
              <a:avLst/>
            </a:prstGeom>
            <a:noFill/>
            <a:ln>
              <a:noFill/>
            </a:ln>
          </p:spPr>
        </p:pic>
        <p:pic>
          <p:nvPicPr>
            <p:cNvPr id="640" name="Google Shape;640;p76"/>
            <p:cNvPicPr preferRelativeResize="0"/>
            <p:nvPr/>
          </p:nvPicPr>
          <p:blipFill>
            <a:blip r:embed="rId4">
              <a:alphaModFix/>
            </a:blip>
            <a:stretch>
              <a:fillRect/>
            </a:stretch>
          </p:blipFill>
          <p:spPr>
            <a:xfrm>
              <a:off x="1738656" y="1600200"/>
              <a:ext cx="2170695" cy="1847399"/>
            </a:xfrm>
            <a:prstGeom prst="rect">
              <a:avLst/>
            </a:prstGeom>
            <a:noFill/>
            <a:ln>
              <a:noFill/>
            </a:ln>
          </p:spPr>
        </p:pic>
        <p:pic>
          <p:nvPicPr>
            <p:cNvPr id="641" name="Google Shape;641;p76"/>
            <p:cNvPicPr preferRelativeResize="0"/>
            <p:nvPr/>
          </p:nvPicPr>
          <p:blipFill>
            <a:blip r:embed="rId3">
              <a:alphaModFix/>
            </a:blip>
            <a:stretch>
              <a:fillRect/>
            </a:stretch>
          </p:blipFill>
          <p:spPr>
            <a:xfrm flipH="1">
              <a:off x="5312450" y="1513726"/>
              <a:ext cx="1531789" cy="1847399"/>
            </a:xfrm>
            <a:prstGeom prst="rect">
              <a:avLst/>
            </a:prstGeom>
            <a:noFill/>
            <a:ln>
              <a:noFill/>
            </a:ln>
          </p:spPr>
        </p:pic>
        <p:pic>
          <p:nvPicPr>
            <p:cNvPr id="642" name="Google Shape;642;p76"/>
            <p:cNvPicPr preferRelativeResize="0"/>
            <p:nvPr/>
          </p:nvPicPr>
          <p:blipFill>
            <a:blip r:embed="rId4">
              <a:alphaModFix/>
            </a:blip>
            <a:stretch>
              <a:fillRect/>
            </a:stretch>
          </p:blipFill>
          <p:spPr>
            <a:xfrm flipH="1">
              <a:off x="618056" y="2836875"/>
              <a:ext cx="2170695" cy="1847399"/>
            </a:xfrm>
            <a:prstGeom prst="rect">
              <a:avLst/>
            </a:prstGeom>
            <a:noFill/>
            <a:ln>
              <a:noFill/>
            </a:ln>
          </p:spPr>
        </p:pic>
        <p:pic>
          <p:nvPicPr>
            <p:cNvPr id="643" name="Google Shape;643;p76"/>
            <p:cNvPicPr preferRelativeResize="0"/>
            <p:nvPr/>
          </p:nvPicPr>
          <p:blipFill>
            <a:blip r:embed="rId3">
              <a:alphaModFix/>
            </a:blip>
            <a:stretch>
              <a:fillRect/>
            </a:stretch>
          </p:blipFill>
          <p:spPr>
            <a:xfrm>
              <a:off x="2536425" y="2689851"/>
              <a:ext cx="1531789" cy="1847399"/>
            </a:xfrm>
            <a:prstGeom prst="rect">
              <a:avLst/>
            </a:prstGeom>
            <a:noFill/>
            <a:ln>
              <a:noFill/>
            </a:ln>
          </p:spPr>
        </p:pic>
        <p:pic>
          <p:nvPicPr>
            <p:cNvPr id="644" name="Google Shape;644;p76"/>
            <p:cNvPicPr preferRelativeResize="0"/>
            <p:nvPr/>
          </p:nvPicPr>
          <p:blipFill>
            <a:blip r:embed="rId3">
              <a:alphaModFix/>
            </a:blip>
            <a:stretch>
              <a:fillRect/>
            </a:stretch>
          </p:blipFill>
          <p:spPr>
            <a:xfrm>
              <a:off x="3703925" y="1513726"/>
              <a:ext cx="1531789" cy="1847399"/>
            </a:xfrm>
            <a:prstGeom prst="rect">
              <a:avLst/>
            </a:prstGeom>
            <a:noFill/>
            <a:ln>
              <a:noFill/>
            </a:ln>
          </p:spPr>
        </p:pic>
        <p:pic>
          <p:nvPicPr>
            <p:cNvPr id="645" name="Google Shape;645;p76"/>
            <p:cNvPicPr preferRelativeResize="0"/>
            <p:nvPr/>
          </p:nvPicPr>
          <p:blipFill>
            <a:blip r:embed="rId4">
              <a:alphaModFix/>
            </a:blip>
            <a:stretch>
              <a:fillRect/>
            </a:stretch>
          </p:blipFill>
          <p:spPr>
            <a:xfrm>
              <a:off x="4016356" y="2836875"/>
              <a:ext cx="2170695" cy="1847399"/>
            </a:xfrm>
            <a:prstGeom prst="rect">
              <a:avLst/>
            </a:prstGeom>
            <a:noFill/>
            <a:ln>
              <a:noFill/>
            </a:ln>
          </p:spPr>
        </p:pic>
        <p:pic>
          <p:nvPicPr>
            <p:cNvPr id="646" name="Google Shape;646;p76"/>
            <p:cNvPicPr preferRelativeResize="0"/>
            <p:nvPr/>
          </p:nvPicPr>
          <p:blipFill>
            <a:blip r:embed="rId4">
              <a:alphaModFix/>
            </a:blip>
            <a:stretch>
              <a:fillRect/>
            </a:stretch>
          </p:blipFill>
          <p:spPr>
            <a:xfrm>
              <a:off x="5855181" y="2836875"/>
              <a:ext cx="2170695" cy="1847399"/>
            </a:xfrm>
            <a:prstGeom prst="rect">
              <a:avLst/>
            </a:prstGeom>
            <a:noFill/>
            <a:ln>
              <a:noFill/>
            </a:ln>
          </p:spPr>
        </p:pic>
      </p:grpSp>
      <p:sp>
        <p:nvSpPr>
          <p:cNvPr id="647" name="Google Shape;647;p76"/>
          <p:cNvSpPr/>
          <p:nvPr/>
        </p:nvSpPr>
        <p:spPr>
          <a:xfrm>
            <a:off x="3568050" y="3913638"/>
            <a:ext cx="2007900" cy="9777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Clr>
                <a:schemeClr val="dk1"/>
              </a:buClr>
              <a:buSzPts val="1100"/>
              <a:buFont typeface="Arial"/>
              <a:buNone/>
            </a:pPr>
            <a:r>
              <a:rPr lang="zh-CN" sz="2400">
                <a:solidFill>
                  <a:schemeClr val="lt1"/>
                </a:solidFill>
                <a:latin typeface="Microsoft JhengHei"/>
                <a:ea typeface="Microsoft JhengHei"/>
                <a:cs typeface="Microsoft JhengHei"/>
                <a:sym typeface="Microsoft JhengHei"/>
              </a:rPr>
              <a:t>Base Model</a:t>
            </a:r>
            <a:endParaRPr sz="2400">
              <a:solidFill>
                <a:schemeClr val="lt1"/>
              </a:solidFill>
              <a:latin typeface="Microsoft JhengHei"/>
              <a:ea typeface="Microsoft JhengHei"/>
              <a:cs typeface="Microsoft JhengHei"/>
              <a:sym typeface="Microsoft JhengHei"/>
            </a:endParaRPr>
          </a:p>
          <a:p>
            <a:pPr indent="0" lvl="0" marL="0" rtl="0" algn="ctr">
              <a:spcBef>
                <a:spcPts val="0"/>
              </a:spcBef>
              <a:spcAft>
                <a:spcPts val="0"/>
              </a:spcAft>
              <a:buNone/>
            </a:pPr>
            <a:r>
              <a:rPr b="1" lang="zh-CN" sz="3200">
                <a:solidFill>
                  <a:schemeClr val="lt1"/>
                </a:solidFill>
                <a:latin typeface="Microsoft JhengHei"/>
                <a:ea typeface="Microsoft JhengHei"/>
                <a:cs typeface="Microsoft JhengHei"/>
                <a:sym typeface="Microsoft JhengHei"/>
              </a:rPr>
              <a:t>基礎模型</a:t>
            </a:r>
            <a:endParaRPr sz="2400">
              <a:solidFill>
                <a:srgbClr val="FFFFFF"/>
              </a:solidFill>
              <a:latin typeface="Microsoft JhengHei"/>
              <a:ea typeface="Microsoft JhengHei"/>
              <a:cs typeface="Microsoft JhengHei"/>
              <a:sym typeface="Microsoft JhengHei"/>
            </a:endParaRPr>
          </a:p>
        </p:txBody>
      </p:sp>
      <p:sp>
        <p:nvSpPr>
          <p:cNvPr id="648" name="Google Shape;648;p76"/>
          <p:cNvSpPr/>
          <p:nvPr/>
        </p:nvSpPr>
        <p:spPr>
          <a:xfrm>
            <a:off x="564150" y="858875"/>
            <a:ext cx="1648500" cy="1842300"/>
          </a:xfrm>
          <a:prstGeom prst="ellipse">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76"/>
          <p:cNvSpPr/>
          <p:nvPr/>
        </p:nvSpPr>
        <p:spPr>
          <a:xfrm>
            <a:off x="3747750" y="727850"/>
            <a:ext cx="1648500" cy="1842300"/>
          </a:xfrm>
          <a:prstGeom prst="ellipse">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76"/>
          <p:cNvSpPr/>
          <p:nvPr/>
        </p:nvSpPr>
        <p:spPr>
          <a:xfrm>
            <a:off x="5642950" y="639700"/>
            <a:ext cx="1648500" cy="1842300"/>
          </a:xfrm>
          <a:prstGeom prst="ellipse">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76"/>
          <p:cNvSpPr/>
          <p:nvPr/>
        </p:nvSpPr>
        <p:spPr>
          <a:xfrm>
            <a:off x="2804550" y="2111800"/>
            <a:ext cx="1648500" cy="1842300"/>
          </a:xfrm>
          <a:prstGeom prst="ellipse">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7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658" name="Google Shape;658;p77"/>
          <p:cNvSpPr txBox="1"/>
          <p:nvPr>
            <p:ph type="title"/>
          </p:nvPr>
        </p:nvSpPr>
        <p:spPr>
          <a:xfrm>
            <a:off x="476250" y="5025063"/>
            <a:ext cx="8191500" cy="143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solidFill>
                  <a:schemeClr val="dk1"/>
                </a:solidFill>
              </a:rPr>
              <a:t>什麼樣的前提條件</a:t>
            </a:r>
            <a:endParaRPr>
              <a:solidFill>
                <a:schemeClr val="dk1"/>
              </a:solidFill>
            </a:endParaRPr>
          </a:p>
          <a:p>
            <a:pPr indent="0" lvl="0" marL="0" rtl="0" algn="ctr">
              <a:spcBef>
                <a:spcPts val="0"/>
              </a:spcBef>
              <a:spcAft>
                <a:spcPts val="0"/>
              </a:spcAft>
              <a:buNone/>
            </a:pPr>
            <a:r>
              <a:rPr lang="zh-CN">
                <a:solidFill>
                  <a:schemeClr val="dk1"/>
                </a:solidFill>
              </a:rPr>
              <a:t>比較容易出現</a:t>
            </a:r>
            <a:r>
              <a:rPr lang="zh-CN">
                <a:solidFill>
                  <a:srgbClr val="FF0000"/>
                </a:solidFill>
              </a:rPr>
              <a:t>短髮</a:t>
            </a:r>
            <a:r>
              <a:rPr lang="zh-CN"/>
              <a:t>呢？</a:t>
            </a:r>
            <a:endParaRPr sz="3200"/>
          </a:p>
        </p:txBody>
      </p:sp>
      <p:sp>
        <p:nvSpPr>
          <p:cNvPr id="659" name="Google Shape;659;p77"/>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pSp>
        <p:nvGrpSpPr>
          <p:cNvPr id="660" name="Google Shape;660;p77"/>
          <p:cNvGrpSpPr/>
          <p:nvPr/>
        </p:nvGrpSpPr>
        <p:grpSpPr>
          <a:xfrm>
            <a:off x="787662" y="688089"/>
            <a:ext cx="7568676" cy="3170548"/>
            <a:chOff x="457200" y="1513726"/>
            <a:chExt cx="7568676" cy="3170548"/>
          </a:xfrm>
        </p:grpSpPr>
        <p:pic>
          <p:nvPicPr>
            <p:cNvPr id="661" name="Google Shape;661;p77"/>
            <p:cNvPicPr preferRelativeResize="0"/>
            <p:nvPr/>
          </p:nvPicPr>
          <p:blipFill>
            <a:blip r:embed="rId3">
              <a:alphaModFix/>
            </a:blip>
            <a:stretch>
              <a:fillRect/>
            </a:stretch>
          </p:blipFill>
          <p:spPr>
            <a:xfrm>
              <a:off x="457200" y="1600201"/>
              <a:ext cx="1531789" cy="1847399"/>
            </a:xfrm>
            <a:prstGeom prst="rect">
              <a:avLst/>
            </a:prstGeom>
            <a:noFill/>
            <a:ln>
              <a:noFill/>
            </a:ln>
          </p:spPr>
        </p:pic>
        <p:pic>
          <p:nvPicPr>
            <p:cNvPr id="662" name="Google Shape;662;p77"/>
            <p:cNvPicPr preferRelativeResize="0"/>
            <p:nvPr/>
          </p:nvPicPr>
          <p:blipFill>
            <a:blip r:embed="rId4">
              <a:alphaModFix/>
            </a:blip>
            <a:stretch>
              <a:fillRect/>
            </a:stretch>
          </p:blipFill>
          <p:spPr>
            <a:xfrm>
              <a:off x="1738656" y="1600200"/>
              <a:ext cx="2170695" cy="1847399"/>
            </a:xfrm>
            <a:prstGeom prst="rect">
              <a:avLst/>
            </a:prstGeom>
            <a:noFill/>
            <a:ln>
              <a:noFill/>
            </a:ln>
          </p:spPr>
        </p:pic>
        <p:pic>
          <p:nvPicPr>
            <p:cNvPr id="663" name="Google Shape;663;p77"/>
            <p:cNvPicPr preferRelativeResize="0"/>
            <p:nvPr/>
          </p:nvPicPr>
          <p:blipFill>
            <a:blip r:embed="rId3">
              <a:alphaModFix/>
            </a:blip>
            <a:stretch>
              <a:fillRect/>
            </a:stretch>
          </p:blipFill>
          <p:spPr>
            <a:xfrm flipH="1">
              <a:off x="5312450" y="1513726"/>
              <a:ext cx="1531789" cy="1847399"/>
            </a:xfrm>
            <a:prstGeom prst="rect">
              <a:avLst/>
            </a:prstGeom>
            <a:noFill/>
            <a:ln>
              <a:noFill/>
            </a:ln>
          </p:spPr>
        </p:pic>
        <p:pic>
          <p:nvPicPr>
            <p:cNvPr id="664" name="Google Shape;664;p77"/>
            <p:cNvPicPr preferRelativeResize="0"/>
            <p:nvPr/>
          </p:nvPicPr>
          <p:blipFill>
            <a:blip r:embed="rId4">
              <a:alphaModFix/>
            </a:blip>
            <a:stretch>
              <a:fillRect/>
            </a:stretch>
          </p:blipFill>
          <p:spPr>
            <a:xfrm flipH="1">
              <a:off x="618056" y="2836875"/>
              <a:ext cx="2170695" cy="1847399"/>
            </a:xfrm>
            <a:prstGeom prst="rect">
              <a:avLst/>
            </a:prstGeom>
            <a:noFill/>
            <a:ln>
              <a:noFill/>
            </a:ln>
          </p:spPr>
        </p:pic>
        <p:pic>
          <p:nvPicPr>
            <p:cNvPr id="665" name="Google Shape;665;p77"/>
            <p:cNvPicPr preferRelativeResize="0"/>
            <p:nvPr/>
          </p:nvPicPr>
          <p:blipFill>
            <a:blip r:embed="rId3">
              <a:alphaModFix/>
            </a:blip>
            <a:stretch>
              <a:fillRect/>
            </a:stretch>
          </p:blipFill>
          <p:spPr>
            <a:xfrm>
              <a:off x="2536425" y="2689851"/>
              <a:ext cx="1531789" cy="1847399"/>
            </a:xfrm>
            <a:prstGeom prst="rect">
              <a:avLst/>
            </a:prstGeom>
            <a:noFill/>
            <a:ln>
              <a:noFill/>
            </a:ln>
          </p:spPr>
        </p:pic>
        <p:pic>
          <p:nvPicPr>
            <p:cNvPr id="666" name="Google Shape;666;p77"/>
            <p:cNvPicPr preferRelativeResize="0"/>
            <p:nvPr/>
          </p:nvPicPr>
          <p:blipFill>
            <a:blip r:embed="rId3">
              <a:alphaModFix/>
            </a:blip>
            <a:stretch>
              <a:fillRect/>
            </a:stretch>
          </p:blipFill>
          <p:spPr>
            <a:xfrm>
              <a:off x="3703925" y="1513726"/>
              <a:ext cx="1531789" cy="1847399"/>
            </a:xfrm>
            <a:prstGeom prst="rect">
              <a:avLst/>
            </a:prstGeom>
            <a:noFill/>
            <a:ln>
              <a:noFill/>
            </a:ln>
          </p:spPr>
        </p:pic>
        <p:pic>
          <p:nvPicPr>
            <p:cNvPr id="667" name="Google Shape;667;p77"/>
            <p:cNvPicPr preferRelativeResize="0"/>
            <p:nvPr/>
          </p:nvPicPr>
          <p:blipFill>
            <a:blip r:embed="rId4">
              <a:alphaModFix/>
            </a:blip>
            <a:stretch>
              <a:fillRect/>
            </a:stretch>
          </p:blipFill>
          <p:spPr>
            <a:xfrm>
              <a:off x="4016356" y="2836875"/>
              <a:ext cx="2170695" cy="1847399"/>
            </a:xfrm>
            <a:prstGeom prst="rect">
              <a:avLst/>
            </a:prstGeom>
            <a:noFill/>
            <a:ln>
              <a:noFill/>
            </a:ln>
          </p:spPr>
        </p:pic>
        <p:pic>
          <p:nvPicPr>
            <p:cNvPr id="668" name="Google Shape;668;p77"/>
            <p:cNvPicPr preferRelativeResize="0"/>
            <p:nvPr/>
          </p:nvPicPr>
          <p:blipFill>
            <a:blip r:embed="rId4">
              <a:alphaModFix/>
            </a:blip>
            <a:stretch>
              <a:fillRect/>
            </a:stretch>
          </p:blipFill>
          <p:spPr>
            <a:xfrm>
              <a:off x="5855181" y="2836875"/>
              <a:ext cx="2170695" cy="1847399"/>
            </a:xfrm>
            <a:prstGeom prst="rect">
              <a:avLst/>
            </a:prstGeom>
            <a:noFill/>
            <a:ln>
              <a:noFill/>
            </a:ln>
          </p:spPr>
        </p:pic>
      </p:grpSp>
      <p:sp>
        <p:nvSpPr>
          <p:cNvPr id="669" name="Google Shape;669;p77"/>
          <p:cNvSpPr/>
          <p:nvPr/>
        </p:nvSpPr>
        <p:spPr>
          <a:xfrm>
            <a:off x="3041375" y="3913650"/>
            <a:ext cx="3061200" cy="977700"/>
          </a:xfrm>
          <a:prstGeom prst="roundRect">
            <a:avLst>
              <a:gd fmla="val 16667" name="adj"/>
            </a:avLst>
          </a:prstGeom>
          <a:solidFill>
            <a:srgbClr val="38761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solidFill>
                  <a:schemeClr val="lt1"/>
                </a:solidFill>
                <a:latin typeface="Microsoft JhengHei"/>
                <a:ea typeface="Microsoft JhengHei"/>
                <a:cs typeface="Microsoft JhengHei"/>
                <a:sym typeface="Microsoft JhengHei"/>
              </a:rPr>
              <a:t>Subgroup Discovery</a:t>
            </a:r>
            <a:endParaRPr sz="2400">
              <a:solidFill>
                <a:schemeClr val="lt1"/>
              </a:solidFill>
              <a:latin typeface="Microsoft JhengHei"/>
              <a:ea typeface="Microsoft JhengHei"/>
              <a:cs typeface="Microsoft JhengHei"/>
              <a:sym typeface="Microsoft JhengHei"/>
            </a:endParaRPr>
          </a:p>
          <a:p>
            <a:pPr indent="0" lvl="0" marL="0" rtl="0" algn="ctr">
              <a:spcBef>
                <a:spcPts val="0"/>
              </a:spcBef>
              <a:spcAft>
                <a:spcPts val="0"/>
              </a:spcAft>
              <a:buNone/>
            </a:pPr>
            <a:r>
              <a:rPr b="1" lang="zh-CN" sz="3200">
                <a:solidFill>
                  <a:schemeClr val="lt1"/>
                </a:solidFill>
                <a:latin typeface="Microsoft JhengHei"/>
                <a:ea typeface="Microsoft JhengHei"/>
                <a:cs typeface="Microsoft JhengHei"/>
                <a:sym typeface="Microsoft JhengHei"/>
              </a:rPr>
              <a:t>子群組探勘</a:t>
            </a:r>
            <a:endParaRPr sz="2400">
              <a:solidFill>
                <a:srgbClr val="FFFFFF"/>
              </a:solidFill>
              <a:latin typeface="Microsoft JhengHei"/>
              <a:ea typeface="Microsoft JhengHei"/>
              <a:cs typeface="Microsoft JhengHei"/>
              <a:sym typeface="Microsoft JhengHei"/>
            </a:endParaRPr>
          </a:p>
        </p:txBody>
      </p:sp>
      <p:sp>
        <p:nvSpPr>
          <p:cNvPr id="670" name="Google Shape;670;p77"/>
          <p:cNvSpPr/>
          <p:nvPr/>
        </p:nvSpPr>
        <p:spPr>
          <a:xfrm>
            <a:off x="564150" y="858875"/>
            <a:ext cx="1648500" cy="1842300"/>
          </a:xfrm>
          <a:prstGeom prst="ellipse">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77"/>
          <p:cNvSpPr/>
          <p:nvPr/>
        </p:nvSpPr>
        <p:spPr>
          <a:xfrm>
            <a:off x="3747750" y="727850"/>
            <a:ext cx="1648500" cy="1842300"/>
          </a:xfrm>
          <a:prstGeom prst="ellipse">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77"/>
          <p:cNvSpPr/>
          <p:nvPr/>
        </p:nvSpPr>
        <p:spPr>
          <a:xfrm>
            <a:off x="5642950" y="639700"/>
            <a:ext cx="1648500" cy="1842300"/>
          </a:xfrm>
          <a:prstGeom prst="ellipse">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77"/>
          <p:cNvSpPr/>
          <p:nvPr/>
        </p:nvSpPr>
        <p:spPr>
          <a:xfrm>
            <a:off x="2804550" y="2111800"/>
            <a:ext cx="1648500" cy="1842300"/>
          </a:xfrm>
          <a:prstGeom prst="ellipse">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4" name="Google Shape;674;p77"/>
          <p:cNvPicPr preferRelativeResize="0"/>
          <p:nvPr/>
        </p:nvPicPr>
        <p:blipFill>
          <a:blip r:embed="rId5">
            <a:alphaModFix/>
          </a:blip>
          <a:stretch>
            <a:fillRect/>
          </a:stretch>
        </p:blipFill>
        <p:spPr>
          <a:xfrm>
            <a:off x="7009050" y="4701200"/>
            <a:ext cx="1571074" cy="15859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7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681" name="Google Shape;681;p78"/>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682" name="Google Shape;682;p78"/>
          <p:cNvPicPr preferRelativeResize="0"/>
          <p:nvPr/>
        </p:nvPicPr>
        <p:blipFill>
          <a:blip r:embed="rId3">
            <a:alphaModFix/>
          </a:blip>
          <a:stretch>
            <a:fillRect/>
          </a:stretch>
        </p:blipFill>
        <p:spPr>
          <a:xfrm>
            <a:off x="7009050" y="4701200"/>
            <a:ext cx="1571074" cy="1585926"/>
          </a:xfrm>
          <a:prstGeom prst="rect">
            <a:avLst/>
          </a:prstGeom>
          <a:noFill/>
          <a:ln>
            <a:noFill/>
          </a:ln>
        </p:spPr>
      </p:pic>
      <p:sp>
        <p:nvSpPr>
          <p:cNvPr id="683" name="Google Shape;683;p78"/>
          <p:cNvSpPr txBox="1"/>
          <p:nvPr>
            <p:ph type="title"/>
          </p:nvPr>
        </p:nvSpPr>
        <p:spPr>
          <a:xfrm>
            <a:off x="476250" y="4869538"/>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sz="3200"/>
              <a:t>說不定是...</a:t>
            </a:r>
            <a:endParaRPr b="0" sz="3200"/>
          </a:p>
          <a:p>
            <a:pPr indent="0" lvl="0" marL="0" rtl="0" algn="ctr">
              <a:spcBef>
                <a:spcPts val="0"/>
              </a:spcBef>
              <a:spcAft>
                <a:spcPts val="0"/>
              </a:spcAft>
              <a:buNone/>
            </a:pPr>
            <a:r>
              <a:rPr lang="zh-CN"/>
              <a:t>穿著的衣服顏色？</a:t>
            </a:r>
            <a:endParaRPr/>
          </a:p>
        </p:txBody>
      </p:sp>
      <p:pic>
        <p:nvPicPr>
          <p:cNvPr id="684" name="Google Shape;684;p78"/>
          <p:cNvPicPr preferRelativeResize="0"/>
          <p:nvPr/>
        </p:nvPicPr>
        <p:blipFill>
          <a:blip r:embed="rId4">
            <a:alphaModFix/>
          </a:blip>
          <a:stretch>
            <a:fillRect/>
          </a:stretch>
        </p:blipFill>
        <p:spPr>
          <a:xfrm>
            <a:off x="787662" y="649239"/>
            <a:ext cx="1531789" cy="1847399"/>
          </a:xfrm>
          <a:prstGeom prst="rect">
            <a:avLst/>
          </a:prstGeom>
          <a:noFill/>
          <a:ln>
            <a:noFill/>
          </a:ln>
        </p:spPr>
      </p:pic>
      <p:pic>
        <p:nvPicPr>
          <p:cNvPr id="685" name="Google Shape;685;p78"/>
          <p:cNvPicPr preferRelativeResize="0"/>
          <p:nvPr/>
        </p:nvPicPr>
        <p:blipFill>
          <a:blip r:embed="rId5">
            <a:alphaModFix/>
          </a:blip>
          <a:stretch>
            <a:fillRect/>
          </a:stretch>
        </p:blipFill>
        <p:spPr>
          <a:xfrm>
            <a:off x="2069118" y="649238"/>
            <a:ext cx="2170695" cy="1847399"/>
          </a:xfrm>
          <a:prstGeom prst="rect">
            <a:avLst/>
          </a:prstGeom>
          <a:noFill/>
          <a:ln>
            <a:noFill/>
          </a:ln>
        </p:spPr>
      </p:pic>
      <p:pic>
        <p:nvPicPr>
          <p:cNvPr id="686" name="Google Shape;686;p78"/>
          <p:cNvPicPr preferRelativeResize="0"/>
          <p:nvPr/>
        </p:nvPicPr>
        <p:blipFill rotWithShape="1">
          <a:blip r:embed="rId6">
            <a:alphaModFix/>
          </a:blip>
          <a:srcRect b="0" l="0" r="0" t="0"/>
          <a:stretch/>
        </p:blipFill>
        <p:spPr>
          <a:xfrm flipH="1">
            <a:off x="5642912" y="562764"/>
            <a:ext cx="1531789" cy="1847399"/>
          </a:xfrm>
          <a:prstGeom prst="rect">
            <a:avLst/>
          </a:prstGeom>
          <a:noFill/>
          <a:ln>
            <a:noFill/>
          </a:ln>
        </p:spPr>
      </p:pic>
      <p:pic>
        <p:nvPicPr>
          <p:cNvPr id="687" name="Google Shape;687;p78"/>
          <p:cNvPicPr preferRelativeResize="0"/>
          <p:nvPr/>
        </p:nvPicPr>
        <p:blipFill rotWithShape="1">
          <a:blip r:embed="rId7">
            <a:alphaModFix/>
          </a:blip>
          <a:srcRect b="0" l="0" r="0" t="0"/>
          <a:stretch/>
        </p:blipFill>
        <p:spPr>
          <a:xfrm flipH="1">
            <a:off x="948518" y="1885913"/>
            <a:ext cx="2170695" cy="1847399"/>
          </a:xfrm>
          <a:prstGeom prst="rect">
            <a:avLst/>
          </a:prstGeom>
          <a:noFill/>
          <a:ln>
            <a:noFill/>
          </a:ln>
        </p:spPr>
      </p:pic>
      <p:pic>
        <p:nvPicPr>
          <p:cNvPr id="688" name="Google Shape;688;p78"/>
          <p:cNvPicPr preferRelativeResize="0"/>
          <p:nvPr/>
        </p:nvPicPr>
        <p:blipFill>
          <a:blip r:embed="rId4">
            <a:alphaModFix/>
          </a:blip>
          <a:stretch>
            <a:fillRect/>
          </a:stretch>
        </p:blipFill>
        <p:spPr>
          <a:xfrm>
            <a:off x="2866887" y="1738889"/>
            <a:ext cx="1531789" cy="1847399"/>
          </a:xfrm>
          <a:prstGeom prst="rect">
            <a:avLst/>
          </a:prstGeom>
          <a:noFill/>
          <a:ln>
            <a:noFill/>
          </a:ln>
        </p:spPr>
      </p:pic>
      <p:pic>
        <p:nvPicPr>
          <p:cNvPr id="689" name="Google Shape;689;p78"/>
          <p:cNvPicPr preferRelativeResize="0"/>
          <p:nvPr/>
        </p:nvPicPr>
        <p:blipFill>
          <a:blip r:embed="rId4">
            <a:alphaModFix/>
          </a:blip>
          <a:stretch>
            <a:fillRect/>
          </a:stretch>
        </p:blipFill>
        <p:spPr>
          <a:xfrm>
            <a:off x="4034387" y="562764"/>
            <a:ext cx="1531789" cy="1847399"/>
          </a:xfrm>
          <a:prstGeom prst="rect">
            <a:avLst/>
          </a:prstGeom>
          <a:noFill/>
          <a:ln>
            <a:noFill/>
          </a:ln>
        </p:spPr>
      </p:pic>
      <p:pic>
        <p:nvPicPr>
          <p:cNvPr id="690" name="Google Shape;690;p78"/>
          <p:cNvPicPr preferRelativeResize="0"/>
          <p:nvPr/>
        </p:nvPicPr>
        <p:blipFill rotWithShape="1">
          <a:blip r:embed="rId8">
            <a:alphaModFix/>
          </a:blip>
          <a:srcRect b="0" l="0" r="0" t="0"/>
          <a:stretch/>
        </p:blipFill>
        <p:spPr>
          <a:xfrm>
            <a:off x="4346818" y="1885913"/>
            <a:ext cx="2170695" cy="1847399"/>
          </a:xfrm>
          <a:prstGeom prst="rect">
            <a:avLst/>
          </a:prstGeom>
          <a:noFill/>
          <a:ln>
            <a:noFill/>
          </a:ln>
        </p:spPr>
      </p:pic>
      <p:pic>
        <p:nvPicPr>
          <p:cNvPr id="691" name="Google Shape;691;p78"/>
          <p:cNvPicPr preferRelativeResize="0"/>
          <p:nvPr/>
        </p:nvPicPr>
        <p:blipFill rotWithShape="1">
          <a:blip r:embed="rId9">
            <a:alphaModFix/>
          </a:blip>
          <a:srcRect b="0" l="0" r="0" t="0"/>
          <a:stretch/>
        </p:blipFill>
        <p:spPr>
          <a:xfrm>
            <a:off x="6185643" y="1885913"/>
            <a:ext cx="2170695" cy="18473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6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408" name="Google Shape;408;p6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409" name="Google Shape;409;p61"/>
          <p:cNvSpPr txBox="1"/>
          <p:nvPr/>
        </p:nvSpPr>
        <p:spPr>
          <a:xfrm>
            <a:off x="1216450" y="1783075"/>
            <a:ext cx="6711000" cy="4711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560"/>
              </a:spcBef>
              <a:spcAft>
                <a:spcPts val="0"/>
              </a:spcAft>
              <a:buNone/>
            </a:pPr>
            <a:r>
              <a:t/>
            </a:r>
            <a:endParaRPr sz="2400">
              <a:latin typeface="Microsoft JhengHei"/>
              <a:ea typeface="Microsoft JhengHei"/>
              <a:cs typeface="Microsoft JhengHei"/>
              <a:sym typeface="Microsoft JhengHei"/>
            </a:endParaRPr>
          </a:p>
          <a:p>
            <a:pPr indent="0" lvl="0" marL="0" rtl="0" algn="l">
              <a:lnSpc>
                <a:spcPct val="115000"/>
              </a:lnSpc>
              <a:spcBef>
                <a:spcPts val="560"/>
              </a:spcBef>
              <a:spcAft>
                <a:spcPts val="0"/>
              </a:spcAft>
              <a:buNone/>
            </a:pPr>
            <a:r>
              <a:rPr lang="zh-CN" sz="2400">
                <a:latin typeface="Microsoft JhengHei"/>
                <a:ea typeface="Microsoft JhengHei"/>
                <a:cs typeface="Microsoft JhengHei"/>
                <a:sym typeface="Microsoft JhengHei"/>
              </a:rPr>
              <a:t>學歷：</a:t>
            </a:r>
            <a:endParaRPr sz="2400">
              <a:latin typeface="Microsoft JhengHei"/>
              <a:ea typeface="Microsoft JhengHei"/>
              <a:cs typeface="Microsoft JhengHei"/>
              <a:sym typeface="Microsoft JhengHei"/>
            </a:endParaRPr>
          </a:p>
          <a:p>
            <a:pPr indent="-381000" lvl="0" marL="457200" rtl="0" algn="l">
              <a:lnSpc>
                <a:spcPct val="115000"/>
              </a:lnSpc>
              <a:spcBef>
                <a:spcPts val="560"/>
              </a:spcBef>
              <a:spcAft>
                <a:spcPts val="0"/>
              </a:spcAft>
              <a:buClr>
                <a:srgbClr val="1F497D"/>
              </a:buClr>
              <a:buSzPts val="2400"/>
              <a:buFont typeface="Noto Symbol"/>
              <a:buChar char="●"/>
            </a:pPr>
            <a:r>
              <a:rPr lang="zh-CN" sz="2400">
                <a:latin typeface="Microsoft JhengHei"/>
                <a:ea typeface="Microsoft JhengHei"/>
                <a:cs typeface="Microsoft JhengHei"/>
                <a:sym typeface="Microsoft JhengHei"/>
              </a:rPr>
              <a:t>政治大學 圖書資訊與檔案學研究所 博士</a:t>
            </a: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Noto Symbol"/>
              <a:buChar char="●"/>
            </a:pPr>
            <a:r>
              <a:rPr lang="zh-CN" sz="2400">
                <a:latin typeface="Microsoft JhengHei"/>
                <a:ea typeface="Microsoft JhengHei"/>
                <a:cs typeface="Microsoft JhengHei"/>
                <a:sym typeface="Microsoft JhengHei"/>
              </a:rPr>
              <a:t>政治大學 圖書資訊與檔案學研究所 碩士</a:t>
            </a: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Noto Symbol"/>
              <a:buChar char="●"/>
            </a:pPr>
            <a:r>
              <a:rPr lang="zh-CN" sz="2400">
                <a:latin typeface="Microsoft JhengHei"/>
                <a:ea typeface="Microsoft JhengHei"/>
                <a:cs typeface="Microsoft JhengHei"/>
                <a:sym typeface="Microsoft JhengHei"/>
              </a:rPr>
              <a:t>輔仁大學 圖書資訊學系 </a:t>
            </a:r>
            <a:endParaRPr sz="2400">
              <a:latin typeface="Microsoft JhengHei"/>
              <a:ea typeface="Microsoft JhengHei"/>
              <a:cs typeface="Microsoft JhengHei"/>
              <a:sym typeface="Microsoft JhengHei"/>
            </a:endParaRPr>
          </a:p>
          <a:p>
            <a:pPr indent="0" lvl="0" marL="0" rtl="0" algn="l">
              <a:lnSpc>
                <a:spcPct val="115000"/>
              </a:lnSpc>
              <a:spcBef>
                <a:spcPts val="560"/>
              </a:spcBef>
              <a:spcAft>
                <a:spcPts val="0"/>
              </a:spcAft>
              <a:buNone/>
            </a:pPr>
            <a:r>
              <a:rPr lang="zh-CN" sz="2400">
                <a:latin typeface="Microsoft JhengHei"/>
                <a:ea typeface="Microsoft JhengHei"/>
                <a:cs typeface="Microsoft JhengHei"/>
                <a:sym typeface="Microsoft JhengHei"/>
              </a:rPr>
              <a:t>專長：</a:t>
            </a:r>
            <a:endParaRPr sz="2400">
              <a:latin typeface="Microsoft JhengHei"/>
              <a:ea typeface="Microsoft JhengHei"/>
              <a:cs typeface="Microsoft JhengHei"/>
              <a:sym typeface="Microsoft JhengHei"/>
            </a:endParaRPr>
          </a:p>
          <a:p>
            <a:pPr indent="-381000" lvl="0" marL="457200" rtl="0" algn="l">
              <a:lnSpc>
                <a:spcPct val="115000"/>
              </a:lnSpc>
              <a:spcBef>
                <a:spcPts val="560"/>
              </a:spcBef>
              <a:spcAft>
                <a:spcPts val="0"/>
              </a:spcAft>
              <a:buClr>
                <a:srgbClr val="1F497D"/>
              </a:buClr>
              <a:buSzPts val="2400"/>
              <a:buFont typeface="Noto Symbol"/>
              <a:buChar char="●"/>
            </a:pPr>
            <a:r>
              <a:rPr lang="zh-CN" sz="2400">
                <a:solidFill>
                  <a:schemeClr val="dk1"/>
                </a:solidFill>
                <a:latin typeface="Microsoft JhengHei"/>
                <a:ea typeface="Microsoft JhengHei"/>
                <a:cs typeface="Microsoft JhengHei"/>
                <a:sym typeface="Microsoft JhengHei"/>
              </a:rPr>
              <a:t>資料探勘</a:t>
            </a: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Noto Symbol"/>
              <a:buChar char="●"/>
            </a:pPr>
            <a:r>
              <a:rPr lang="zh-CN" sz="2400">
                <a:latin typeface="Microsoft JhengHei"/>
                <a:ea typeface="Microsoft JhengHei"/>
                <a:cs typeface="Microsoft JhengHei"/>
                <a:sym typeface="Microsoft JhengHei"/>
              </a:rPr>
              <a:t>數位學習</a:t>
            </a: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Noto Symbol"/>
              <a:buChar char="●"/>
            </a:pPr>
            <a:r>
              <a:rPr lang="zh-CN" sz="2400">
                <a:latin typeface="Microsoft JhengHei"/>
                <a:ea typeface="Microsoft JhengHei"/>
                <a:cs typeface="Microsoft JhengHei"/>
                <a:sym typeface="Microsoft JhengHei"/>
              </a:rPr>
              <a:t>數位典藏與數位圖書館</a:t>
            </a:r>
            <a:endParaRPr sz="2400">
              <a:latin typeface="Microsoft JhengHei"/>
              <a:ea typeface="Microsoft JhengHei"/>
              <a:cs typeface="Microsoft JhengHei"/>
              <a:sym typeface="Microsoft JhengHei"/>
            </a:endParaRPr>
          </a:p>
          <a:p>
            <a:pPr indent="0" lvl="0" marL="0" rtl="0" algn="ctr">
              <a:lnSpc>
                <a:spcPct val="115000"/>
              </a:lnSpc>
              <a:spcBef>
                <a:spcPts val="560"/>
              </a:spcBef>
              <a:spcAft>
                <a:spcPts val="0"/>
              </a:spcAft>
              <a:buNone/>
            </a:pPr>
            <a:r>
              <a:t/>
            </a:r>
            <a:endParaRPr sz="2400">
              <a:latin typeface="Microsoft JhengHei"/>
              <a:ea typeface="Microsoft JhengHei"/>
              <a:cs typeface="Microsoft JhengHei"/>
              <a:sym typeface="Microsoft JhengHei"/>
            </a:endParaRPr>
          </a:p>
        </p:txBody>
      </p:sp>
      <p:sp>
        <p:nvSpPr>
          <p:cNvPr id="410" name="Google Shape;410;p61"/>
          <p:cNvSpPr/>
          <p:nvPr/>
        </p:nvSpPr>
        <p:spPr>
          <a:xfrm>
            <a:off x="5420300" y="5249900"/>
            <a:ext cx="3150000" cy="927000"/>
          </a:xfrm>
          <a:prstGeom prst="roundRect">
            <a:avLst>
              <a:gd fmla="val 16667" name="adj"/>
            </a:avLst>
          </a:prstGeom>
          <a:solidFill>
            <a:srgbClr val="783F04"/>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400">
                <a:solidFill>
                  <a:srgbClr val="FFFFFF"/>
                </a:solidFill>
                <a:latin typeface="Microsoft JhengHei"/>
                <a:ea typeface="Microsoft JhengHei"/>
                <a:cs typeface="Microsoft JhengHei"/>
                <a:sym typeface="Microsoft JhengHei"/>
              </a:rPr>
              <a:t>布丁布丁吃什麼？</a:t>
            </a:r>
            <a:endParaRPr sz="24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CN" sz="2000" u="sng">
                <a:solidFill>
                  <a:srgbClr val="FFFFFF"/>
                </a:solidFill>
                <a:latin typeface="Microsoft JhengHei"/>
                <a:ea typeface="Microsoft JhengHei"/>
                <a:cs typeface="Microsoft JhengHei"/>
                <a:sym typeface="Microsoft JhengHei"/>
                <a:hlinkClick r:id="rId3">
                  <a:extLst>
                    <a:ext uri="{A12FA001-AC4F-418D-AE19-62706E023703}">
                      <ahyp:hlinkClr val="tx"/>
                    </a:ext>
                  </a:extLst>
                </a:hlinkClick>
              </a:rPr>
              <a:t>http://blog.pulipuli.info</a:t>
            </a:r>
            <a:r>
              <a:rPr lang="zh-CN" sz="2000">
                <a:solidFill>
                  <a:srgbClr val="FFFFFF"/>
                </a:solidFill>
                <a:latin typeface="Microsoft JhengHei"/>
                <a:ea typeface="Microsoft JhengHei"/>
                <a:cs typeface="Microsoft JhengHei"/>
                <a:sym typeface="Microsoft JhengHei"/>
              </a:rPr>
              <a:t> </a:t>
            </a:r>
            <a:endParaRPr sz="2000">
              <a:solidFill>
                <a:srgbClr val="FFFFFF"/>
              </a:solidFill>
              <a:latin typeface="Microsoft JhengHei"/>
              <a:ea typeface="Microsoft JhengHei"/>
              <a:cs typeface="Microsoft JhengHei"/>
              <a:sym typeface="Microsoft JhengHei"/>
            </a:endParaRPr>
          </a:p>
        </p:txBody>
      </p:sp>
      <p:sp>
        <p:nvSpPr>
          <p:cNvPr id="411" name="Google Shape;411;p61"/>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CN" sz="4000">
                <a:solidFill>
                  <a:schemeClr val="dk1"/>
                </a:solidFill>
                <a:latin typeface="Microsoft JhengHei"/>
                <a:ea typeface="Microsoft JhengHei"/>
                <a:cs typeface="Microsoft JhengHei"/>
                <a:sym typeface="Microsoft JhengHei"/>
              </a:rPr>
              <a:t>陳勇汀 講</a:t>
            </a:r>
            <a:r>
              <a:rPr b="1" lang="zh-CN" sz="4000">
                <a:latin typeface="Microsoft JhengHei"/>
                <a:ea typeface="Microsoft JhengHei"/>
                <a:cs typeface="Microsoft JhengHei"/>
                <a:sym typeface="Microsoft JhengHei"/>
              </a:rPr>
              <a:t>者簡介</a:t>
            </a:r>
            <a:endParaRPr b="1" sz="4000">
              <a:latin typeface="Microsoft JhengHei"/>
              <a:ea typeface="Microsoft JhengHei"/>
              <a:cs typeface="Microsoft JhengHei"/>
              <a:sym typeface="Microsoft JhengHei"/>
            </a:endParaRPr>
          </a:p>
        </p:txBody>
      </p:sp>
      <p:grpSp>
        <p:nvGrpSpPr>
          <p:cNvPr id="412" name="Google Shape;412;p61"/>
          <p:cNvGrpSpPr/>
          <p:nvPr/>
        </p:nvGrpSpPr>
        <p:grpSpPr>
          <a:xfrm>
            <a:off x="6434025" y="4231525"/>
            <a:ext cx="1122300" cy="1122300"/>
            <a:chOff x="6434025" y="4231525"/>
            <a:chExt cx="1122300" cy="1122300"/>
          </a:xfrm>
        </p:grpSpPr>
        <p:sp>
          <p:nvSpPr>
            <p:cNvPr id="413" name="Google Shape;413;p61"/>
            <p:cNvSpPr/>
            <p:nvPr/>
          </p:nvSpPr>
          <p:spPr>
            <a:xfrm>
              <a:off x="6434025" y="4231525"/>
              <a:ext cx="1122300" cy="1122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4" name="Google Shape;414;p61"/>
            <p:cNvPicPr preferRelativeResize="0"/>
            <p:nvPr/>
          </p:nvPicPr>
          <p:blipFill>
            <a:blip r:embed="rId4">
              <a:alphaModFix/>
            </a:blip>
            <a:stretch>
              <a:fillRect/>
            </a:stretch>
          </p:blipFill>
          <p:spPr>
            <a:xfrm>
              <a:off x="6445950" y="4247175"/>
              <a:ext cx="1098700" cy="1091150"/>
            </a:xfrm>
            <a:prstGeom prst="rect">
              <a:avLst/>
            </a:prstGeom>
            <a:noFill/>
            <a:ln>
              <a:noFill/>
            </a:ln>
            <a:effectLst>
              <a:outerShdw rotWithShape="0" algn="bl" dist="9525">
                <a:srgbClr val="FFFFFF"/>
              </a:outerShdw>
            </a:effectLst>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79"/>
          <p:cNvSpPr/>
          <p:nvPr/>
        </p:nvSpPr>
        <p:spPr>
          <a:xfrm>
            <a:off x="530250" y="649250"/>
            <a:ext cx="1789200" cy="18474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79"/>
          <p:cNvSpPr/>
          <p:nvPr/>
        </p:nvSpPr>
        <p:spPr>
          <a:xfrm>
            <a:off x="2657225" y="1782325"/>
            <a:ext cx="1789200" cy="18474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79"/>
          <p:cNvSpPr/>
          <p:nvPr/>
        </p:nvSpPr>
        <p:spPr>
          <a:xfrm>
            <a:off x="3853700" y="510100"/>
            <a:ext cx="1789200" cy="18474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79"/>
          <p:cNvSpPr/>
          <p:nvPr/>
        </p:nvSpPr>
        <p:spPr>
          <a:xfrm>
            <a:off x="6377375" y="1782325"/>
            <a:ext cx="1789200" cy="18474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7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702" name="Google Shape;702;p79"/>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703" name="Google Shape;703;p79"/>
          <p:cNvPicPr preferRelativeResize="0"/>
          <p:nvPr/>
        </p:nvPicPr>
        <p:blipFill>
          <a:blip r:embed="rId3">
            <a:alphaModFix/>
          </a:blip>
          <a:stretch>
            <a:fillRect/>
          </a:stretch>
        </p:blipFill>
        <p:spPr>
          <a:xfrm>
            <a:off x="787662" y="649239"/>
            <a:ext cx="1531789" cy="1847399"/>
          </a:xfrm>
          <a:prstGeom prst="rect">
            <a:avLst/>
          </a:prstGeom>
          <a:noFill/>
          <a:ln>
            <a:noFill/>
          </a:ln>
        </p:spPr>
      </p:pic>
      <p:pic>
        <p:nvPicPr>
          <p:cNvPr id="704" name="Google Shape;704;p79"/>
          <p:cNvPicPr preferRelativeResize="0"/>
          <p:nvPr/>
        </p:nvPicPr>
        <p:blipFill>
          <a:blip r:embed="rId4">
            <a:alphaModFix/>
          </a:blip>
          <a:stretch>
            <a:fillRect/>
          </a:stretch>
        </p:blipFill>
        <p:spPr>
          <a:xfrm>
            <a:off x="2069118" y="649238"/>
            <a:ext cx="2170695" cy="1847399"/>
          </a:xfrm>
          <a:prstGeom prst="rect">
            <a:avLst/>
          </a:prstGeom>
          <a:noFill/>
          <a:ln>
            <a:noFill/>
          </a:ln>
        </p:spPr>
      </p:pic>
      <p:pic>
        <p:nvPicPr>
          <p:cNvPr id="705" name="Google Shape;705;p79"/>
          <p:cNvPicPr preferRelativeResize="0"/>
          <p:nvPr/>
        </p:nvPicPr>
        <p:blipFill rotWithShape="1">
          <a:blip r:embed="rId5">
            <a:alphaModFix/>
          </a:blip>
          <a:srcRect b="0" l="0" r="0" t="0"/>
          <a:stretch/>
        </p:blipFill>
        <p:spPr>
          <a:xfrm flipH="1">
            <a:off x="5642912" y="562764"/>
            <a:ext cx="1531789" cy="1847399"/>
          </a:xfrm>
          <a:prstGeom prst="rect">
            <a:avLst/>
          </a:prstGeom>
          <a:noFill/>
          <a:ln>
            <a:noFill/>
          </a:ln>
        </p:spPr>
      </p:pic>
      <p:pic>
        <p:nvPicPr>
          <p:cNvPr id="706" name="Google Shape;706;p79"/>
          <p:cNvPicPr preferRelativeResize="0"/>
          <p:nvPr/>
        </p:nvPicPr>
        <p:blipFill rotWithShape="1">
          <a:blip r:embed="rId6">
            <a:alphaModFix/>
          </a:blip>
          <a:srcRect b="0" l="0" r="0" t="0"/>
          <a:stretch/>
        </p:blipFill>
        <p:spPr>
          <a:xfrm flipH="1">
            <a:off x="948518" y="1885913"/>
            <a:ext cx="2170695" cy="1847399"/>
          </a:xfrm>
          <a:prstGeom prst="rect">
            <a:avLst/>
          </a:prstGeom>
          <a:noFill/>
          <a:ln>
            <a:noFill/>
          </a:ln>
        </p:spPr>
      </p:pic>
      <p:pic>
        <p:nvPicPr>
          <p:cNvPr id="707" name="Google Shape;707;p79"/>
          <p:cNvPicPr preferRelativeResize="0"/>
          <p:nvPr/>
        </p:nvPicPr>
        <p:blipFill>
          <a:blip r:embed="rId3">
            <a:alphaModFix/>
          </a:blip>
          <a:stretch>
            <a:fillRect/>
          </a:stretch>
        </p:blipFill>
        <p:spPr>
          <a:xfrm>
            <a:off x="2866887" y="1738889"/>
            <a:ext cx="1531789" cy="1847399"/>
          </a:xfrm>
          <a:prstGeom prst="rect">
            <a:avLst/>
          </a:prstGeom>
          <a:noFill/>
          <a:ln>
            <a:noFill/>
          </a:ln>
        </p:spPr>
      </p:pic>
      <p:pic>
        <p:nvPicPr>
          <p:cNvPr id="708" name="Google Shape;708;p79"/>
          <p:cNvPicPr preferRelativeResize="0"/>
          <p:nvPr/>
        </p:nvPicPr>
        <p:blipFill>
          <a:blip r:embed="rId3">
            <a:alphaModFix/>
          </a:blip>
          <a:stretch>
            <a:fillRect/>
          </a:stretch>
        </p:blipFill>
        <p:spPr>
          <a:xfrm>
            <a:off x="4034387" y="562764"/>
            <a:ext cx="1531789" cy="1847399"/>
          </a:xfrm>
          <a:prstGeom prst="rect">
            <a:avLst/>
          </a:prstGeom>
          <a:noFill/>
          <a:ln>
            <a:noFill/>
          </a:ln>
        </p:spPr>
      </p:pic>
      <p:pic>
        <p:nvPicPr>
          <p:cNvPr id="709" name="Google Shape;709;p79"/>
          <p:cNvPicPr preferRelativeResize="0"/>
          <p:nvPr/>
        </p:nvPicPr>
        <p:blipFill rotWithShape="1">
          <a:blip r:embed="rId7">
            <a:alphaModFix/>
          </a:blip>
          <a:srcRect b="0" l="0" r="0" t="0"/>
          <a:stretch/>
        </p:blipFill>
        <p:spPr>
          <a:xfrm>
            <a:off x="4346818" y="1885913"/>
            <a:ext cx="2170695" cy="1847399"/>
          </a:xfrm>
          <a:prstGeom prst="rect">
            <a:avLst/>
          </a:prstGeom>
          <a:noFill/>
          <a:ln>
            <a:noFill/>
          </a:ln>
        </p:spPr>
      </p:pic>
      <p:pic>
        <p:nvPicPr>
          <p:cNvPr id="710" name="Google Shape;710;p79"/>
          <p:cNvPicPr preferRelativeResize="0"/>
          <p:nvPr/>
        </p:nvPicPr>
        <p:blipFill rotWithShape="1">
          <a:blip r:embed="rId8">
            <a:alphaModFix/>
          </a:blip>
          <a:srcRect b="0" l="0" r="0" t="0"/>
          <a:stretch/>
        </p:blipFill>
        <p:spPr>
          <a:xfrm>
            <a:off x="6185643" y="1885913"/>
            <a:ext cx="2170695" cy="1847399"/>
          </a:xfrm>
          <a:prstGeom prst="rect">
            <a:avLst/>
          </a:prstGeom>
          <a:noFill/>
          <a:ln>
            <a:noFill/>
          </a:ln>
        </p:spPr>
      </p:pic>
      <p:sp>
        <p:nvSpPr>
          <p:cNvPr id="711" name="Google Shape;711;p79"/>
          <p:cNvSpPr txBox="1"/>
          <p:nvPr>
            <p:ph type="title"/>
          </p:nvPr>
        </p:nvSpPr>
        <p:spPr>
          <a:xfrm>
            <a:off x="476250" y="5025063"/>
            <a:ext cx="8191500" cy="143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solidFill>
                  <a:srgbClr val="E69138"/>
                </a:solidFill>
                <a:highlight>
                  <a:srgbClr val="D9EAD3"/>
                </a:highlight>
              </a:rPr>
              <a:t>橘色衣服</a:t>
            </a:r>
            <a:r>
              <a:rPr lang="zh-CN">
                <a:solidFill>
                  <a:schemeClr val="dk1"/>
                </a:solidFill>
              </a:rPr>
              <a:t>中，</a:t>
            </a:r>
            <a:r>
              <a:rPr lang="zh-CN">
                <a:solidFill>
                  <a:schemeClr val="dk1"/>
                </a:solidFill>
              </a:rPr>
              <a:t>觀察目標：</a:t>
            </a:r>
            <a:r>
              <a:rPr lang="zh-CN">
                <a:solidFill>
                  <a:srgbClr val="FF0000"/>
                </a:solidFill>
              </a:rPr>
              <a:t>短髮</a:t>
            </a:r>
            <a:endParaRPr>
              <a:solidFill>
                <a:srgbClr val="FF0000"/>
              </a:solidFill>
            </a:endParaRPr>
          </a:p>
          <a:p>
            <a:pPr indent="0" lvl="0" marL="0" rtl="0" algn="ctr">
              <a:spcBef>
                <a:spcPts val="0"/>
              </a:spcBef>
              <a:spcAft>
                <a:spcPts val="0"/>
              </a:spcAft>
              <a:buNone/>
            </a:pPr>
            <a:r>
              <a:rPr b="0" lang="zh-CN">
                <a:solidFill>
                  <a:schemeClr val="dk1"/>
                </a:solidFill>
                <a:latin typeface="Arial"/>
                <a:ea typeface="Arial"/>
                <a:cs typeface="Arial"/>
                <a:sym typeface="Arial"/>
              </a:rPr>
              <a:t>佔</a:t>
            </a:r>
            <a:r>
              <a:rPr b="0" lang="zh-CN">
                <a:solidFill>
                  <a:srgbClr val="FF0000"/>
                </a:solidFill>
                <a:latin typeface="Arial"/>
                <a:ea typeface="Arial"/>
                <a:cs typeface="Arial"/>
                <a:sym typeface="Arial"/>
              </a:rPr>
              <a:t>75%</a:t>
            </a:r>
            <a:r>
              <a:rPr b="0" lang="zh-CN">
                <a:solidFill>
                  <a:schemeClr val="dk1"/>
                </a:solidFill>
                <a:latin typeface="Arial"/>
                <a:ea typeface="Arial"/>
                <a:cs typeface="Arial"/>
                <a:sym typeface="Arial"/>
              </a:rPr>
              <a:t> (</a:t>
            </a:r>
            <a:r>
              <a:rPr b="0" lang="zh-CN">
                <a:solidFill>
                  <a:srgbClr val="FF0000"/>
                </a:solidFill>
                <a:latin typeface="Arial"/>
                <a:ea typeface="Arial"/>
                <a:cs typeface="Arial"/>
                <a:sym typeface="Arial"/>
              </a:rPr>
              <a:t>3</a:t>
            </a:r>
            <a:r>
              <a:rPr b="0" lang="zh-CN">
                <a:solidFill>
                  <a:schemeClr val="dk1"/>
                </a:solidFill>
                <a:latin typeface="Arial"/>
                <a:ea typeface="Arial"/>
                <a:cs typeface="Arial"/>
                <a:sym typeface="Arial"/>
              </a:rPr>
              <a:t>/</a:t>
            </a:r>
            <a:r>
              <a:rPr b="0" lang="zh-CN">
                <a:solidFill>
                  <a:srgbClr val="38761D"/>
                </a:solidFill>
                <a:latin typeface="Arial"/>
                <a:ea typeface="Arial"/>
                <a:cs typeface="Arial"/>
                <a:sym typeface="Arial"/>
              </a:rPr>
              <a:t>4</a:t>
            </a:r>
            <a:r>
              <a:rPr b="0" lang="zh-CN">
                <a:solidFill>
                  <a:schemeClr val="dk1"/>
                </a:solidFill>
                <a:latin typeface="Arial"/>
                <a:ea typeface="Arial"/>
                <a:cs typeface="Arial"/>
                <a:sym typeface="Arial"/>
              </a:rPr>
              <a:t>)</a:t>
            </a:r>
            <a:endParaRPr sz="3200"/>
          </a:p>
        </p:txBody>
      </p:sp>
      <p:sp>
        <p:nvSpPr>
          <p:cNvPr id="712" name="Google Shape;712;p79"/>
          <p:cNvSpPr/>
          <p:nvPr/>
        </p:nvSpPr>
        <p:spPr>
          <a:xfrm>
            <a:off x="1246700" y="3890325"/>
            <a:ext cx="2007900" cy="977700"/>
          </a:xfrm>
          <a:prstGeom prst="roundRect">
            <a:avLst>
              <a:gd fmla="val 16667" name="adj"/>
            </a:avLst>
          </a:prstGeom>
          <a:solidFill>
            <a:srgbClr val="38761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solidFill>
                  <a:schemeClr val="lt1"/>
                </a:solidFill>
                <a:latin typeface="Microsoft JhengHei"/>
                <a:ea typeface="Microsoft JhengHei"/>
                <a:cs typeface="Microsoft JhengHei"/>
                <a:sym typeface="Microsoft JhengHei"/>
              </a:rPr>
              <a:t>Subgroup</a:t>
            </a:r>
            <a:endParaRPr sz="2400">
              <a:solidFill>
                <a:schemeClr val="lt1"/>
              </a:solidFill>
              <a:latin typeface="Microsoft JhengHei"/>
              <a:ea typeface="Microsoft JhengHei"/>
              <a:cs typeface="Microsoft JhengHei"/>
              <a:sym typeface="Microsoft JhengHei"/>
            </a:endParaRPr>
          </a:p>
          <a:p>
            <a:pPr indent="0" lvl="0" marL="0" rtl="0" algn="ctr">
              <a:spcBef>
                <a:spcPts val="0"/>
              </a:spcBef>
              <a:spcAft>
                <a:spcPts val="0"/>
              </a:spcAft>
              <a:buNone/>
            </a:pPr>
            <a:r>
              <a:rPr b="1" lang="zh-CN" sz="3200">
                <a:solidFill>
                  <a:schemeClr val="lt1"/>
                </a:solidFill>
                <a:latin typeface="Microsoft JhengHei"/>
                <a:ea typeface="Microsoft JhengHei"/>
                <a:cs typeface="Microsoft JhengHei"/>
                <a:sym typeface="Microsoft JhengHei"/>
              </a:rPr>
              <a:t>子群組</a:t>
            </a:r>
            <a:endParaRPr sz="2400">
              <a:solidFill>
                <a:srgbClr val="FFFFFF"/>
              </a:solidFill>
              <a:latin typeface="Microsoft JhengHei"/>
              <a:ea typeface="Microsoft JhengHei"/>
              <a:cs typeface="Microsoft JhengHei"/>
              <a:sym typeface="Microsoft JhengHei"/>
            </a:endParaRPr>
          </a:p>
        </p:txBody>
      </p:sp>
      <p:sp>
        <p:nvSpPr>
          <p:cNvPr id="713" name="Google Shape;713;p79"/>
          <p:cNvSpPr/>
          <p:nvPr/>
        </p:nvSpPr>
        <p:spPr>
          <a:xfrm>
            <a:off x="3566350" y="4003663"/>
            <a:ext cx="2007900" cy="763500"/>
          </a:xfrm>
          <a:prstGeom prst="roundRect">
            <a:avLst>
              <a:gd fmla="val 16667" name="adj"/>
            </a:avLst>
          </a:prstGeom>
          <a:solidFill>
            <a:srgbClr val="D9EAD3"/>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衣服</a:t>
            </a:r>
            <a:r>
              <a:rPr lang="zh-CN" sz="3200">
                <a:latin typeface="Microsoft JhengHei"/>
                <a:ea typeface="Microsoft JhengHei"/>
                <a:cs typeface="Microsoft JhengHei"/>
                <a:sym typeface="Microsoft JhengHei"/>
              </a:rPr>
              <a:t>=橘</a:t>
            </a:r>
            <a:endParaRPr sz="3200">
              <a:latin typeface="Microsoft JhengHei"/>
              <a:ea typeface="Microsoft JhengHei"/>
              <a:cs typeface="Microsoft JhengHei"/>
              <a:sym typeface="Microsoft JhengHei"/>
            </a:endParaRPr>
          </a:p>
        </p:txBody>
      </p:sp>
      <p:sp>
        <p:nvSpPr>
          <p:cNvPr id="714" name="Google Shape;714;p79"/>
          <p:cNvSpPr/>
          <p:nvPr/>
        </p:nvSpPr>
        <p:spPr>
          <a:xfrm rot="-10798538">
            <a:off x="5377699" y="4116838"/>
            <a:ext cx="705300" cy="524700"/>
          </a:xfrm>
          <a:prstGeom prst="leftArrow">
            <a:avLst>
              <a:gd fmla="val 50000" name="adj1"/>
              <a:gd fmla="val 50000" name="adj2"/>
            </a:avLst>
          </a:prstGeom>
          <a:solidFill>
            <a:srgbClr val="FCE5C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79"/>
          <p:cNvSpPr/>
          <p:nvPr/>
        </p:nvSpPr>
        <p:spPr>
          <a:xfrm>
            <a:off x="6082996" y="4003663"/>
            <a:ext cx="1567200" cy="7635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短髮</a:t>
            </a:r>
            <a:endParaRPr sz="3200">
              <a:solidFill>
                <a:srgbClr val="FFFFFF"/>
              </a:solidFill>
              <a:latin typeface="Microsoft JhengHei"/>
              <a:ea typeface="Microsoft JhengHei"/>
              <a:cs typeface="Microsoft JhengHei"/>
              <a:sym typeface="Microsoft JhengHei"/>
            </a:endParaRPr>
          </a:p>
        </p:txBody>
      </p:sp>
      <p:sp>
        <p:nvSpPr>
          <p:cNvPr id="716" name="Google Shape;716;p79"/>
          <p:cNvSpPr/>
          <p:nvPr/>
        </p:nvSpPr>
        <p:spPr>
          <a:xfrm>
            <a:off x="600600" y="565325"/>
            <a:ext cx="1648500" cy="1842300"/>
          </a:xfrm>
          <a:prstGeom prst="ellipse">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79"/>
          <p:cNvSpPr/>
          <p:nvPr/>
        </p:nvSpPr>
        <p:spPr>
          <a:xfrm>
            <a:off x="2727575" y="1784875"/>
            <a:ext cx="1648500" cy="1842300"/>
          </a:xfrm>
          <a:prstGeom prst="ellipse">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79"/>
          <p:cNvSpPr/>
          <p:nvPr/>
        </p:nvSpPr>
        <p:spPr>
          <a:xfrm>
            <a:off x="3924050" y="512650"/>
            <a:ext cx="1648500" cy="1842300"/>
          </a:xfrm>
          <a:prstGeom prst="ellipse">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80"/>
          <p:cNvSpPr txBox="1"/>
          <p:nvPr>
            <p:ph idx="12" type="sldNum"/>
          </p:nvPr>
        </p:nvSpPr>
        <p:spPr>
          <a:xfrm>
            <a:off x="7010400" y="6381750"/>
            <a:ext cx="2133600" cy="4761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Font typeface="Arial"/>
              <a:buNone/>
            </a:pPr>
            <a:fld id="{00000000-1234-1234-1234-123412341234}" type="slidenum">
              <a:rPr b="0" lang="zh-CN">
                <a:solidFill>
                  <a:schemeClr val="dk1"/>
                </a:solidFill>
              </a:rPr>
              <a:t>‹#›</a:t>
            </a:fld>
            <a:endParaRPr/>
          </a:p>
        </p:txBody>
      </p:sp>
      <p:sp>
        <p:nvSpPr>
          <p:cNvPr id="724" name="Google Shape;724;p80"/>
          <p:cNvSpPr txBox="1"/>
          <p:nvPr>
            <p:ph idx="1" type="body"/>
          </p:nvPr>
        </p:nvSpPr>
        <p:spPr>
          <a:xfrm>
            <a:off x="0" y="5433175"/>
            <a:ext cx="9134400" cy="961500"/>
          </a:xfrm>
          <a:prstGeom prst="rect">
            <a:avLst/>
          </a:prstGeom>
          <a:solidFill>
            <a:srgbClr val="000000"/>
          </a:solidFill>
        </p:spPr>
        <p:txBody>
          <a:bodyPr anchorCtr="0" anchor="t" bIns="91425" lIns="91425" spcFirstLastPara="1" rIns="91425" wrap="square" tIns="91425">
            <a:noAutofit/>
          </a:bodyPr>
          <a:lstStyle/>
          <a:p>
            <a:pPr indent="0" lvl="0" marL="0" rtl="0" algn="ctr">
              <a:spcBef>
                <a:spcPts val="480"/>
              </a:spcBef>
              <a:spcAft>
                <a:spcPts val="0"/>
              </a:spcAft>
              <a:buNone/>
            </a:pPr>
            <a:r>
              <a:rPr lang="zh-CN" sz="3600">
                <a:solidFill>
                  <a:srgbClr val="FF9900"/>
                </a:solidFill>
              </a:rPr>
              <a:t>橘色衣服</a:t>
            </a:r>
            <a:r>
              <a:rPr lang="zh-CN" sz="3600"/>
              <a:t>暗藏潮流密碼</a:t>
            </a:r>
            <a:r>
              <a:rPr lang="zh-CN" sz="3600"/>
              <a:t>！</a:t>
            </a:r>
            <a:endParaRPr sz="3600"/>
          </a:p>
        </p:txBody>
      </p:sp>
      <p:pic>
        <p:nvPicPr>
          <p:cNvPr id="725" name="Google Shape;725;p80"/>
          <p:cNvPicPr preferRelativeResize="0"/>
          <p:nvPr/>
        </p:nvPicPr>
        <p:blipFill>
          <a:blip r:embed="rId3">
            <a:alphaModFix/>
          </a:blip>
          <a:stretch>
            <a:fillRect/>
          </a:stretch>
        </p:blipFill>
        <p:spPr>
          <a:xfrm>
            <a:off x="1504125" y="957450"/>
            <a:ext cx="5715000" cy="4229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8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子群組探勘</a:t>
            </a:r>
            <a:endParaRPr/>
          </a:p>
        </p:txBody>
      </p:sp>
      <p:sp>
        <p:nvSpPr>
          <p:cNvPr id="732" name="Google Shape;732;p81"/>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733" name="Google Shape;733;p8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8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735" name="Google Shape;735;p81"/>
          <p:cNvSpPr/>
          <p:nvPr/>
        </p:nvSpPr>
        <p:spPr>
          <a:xfrm>
            <a:off x="4898700" y="3020375"/>
            <a:ext cx="3788100" cy="16992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id="736" name="Google Shape;736;p81"/>
          <p:cNvPicPr preferRelativeResize="0"/>
          <p:nvPr/>
        </p:nvPicPr>
        <p:blipFill>
          <a:blip r:embed="rId3">
            <a:alphaModFix/>
          </a:blip>
          <a:stretch>
            <a:fillRect/>
          </a:stretch>
        </p:blipFill>
        <p:spPr>
          <a:xfrm>
            <a:off x="5018620" y="3145272"/>
            <a:ext cx="721626" cy="870310"/>
          </a:xfrm>
          <a:prstGeom prst="rect">
            <a:avLst/>
          </a:prstGeom>
          <a:noFill/>
          <a:ln>
            <a:noFill/>
          </a:ln>
        </p:spPr>
      </p:pic>
      <p:pic>
        <p:nvPicPr>
          <p:cNvPr id="737" name="Google Shape;737;p81"/>
          <p:cNvPicPr preferRelativeResize="0"/>
          <p:nvPr/>
        </p:nvPicPr>
        <p:blipFill>
          <a:blip r:embed="rId3">
            <a:alphaModFix/>
          </a:blip>
          <a:stretch>
            <a:fillRect/>
          </a:stretch>
        </p:blipFill>
        <p:spPr>
          <a:xfrm>
            <a:off x="5998143" y="3658607"/>
            <a:ext cx="721626" cy="870310"/>
          </a:xfrm>
          <a:prstGeom prst="rect">
            <a:avLst/>
          </a:prstGeom>
          <a:noFill/>
          <a:ln>
            <a:noFill/>
          </a:ln>
        </p:spPr>
      </p:pic>
      <p:pic>
        <p:nvPicPr>
          <p:cNvPr id="738" name="Google Shape;738;p81"/>
          <p:cNvPicPr preferRelativeResize="0"/>
          <p:nvPr/>
        </p:nvPicPr>
        <p:blipFill rotWithShape="1">
          <a:blip r:embed="rId4">
            <a:alphaModFix/>
          </a:blip>
          <a:srcRect b="0" l="0" r="0" t="0"/>
          <a:stretch/>
        </p:blipFill>
        <p:spPr>
          <a:xfrm>
            <a:off x="7561609" y="3727869"/>
            <a:ext cx="1022614" cy="870310"/>
          </a:xfrm>
          <a:prstGeom prst="rect">
            <a:avLst/>
          </a:prstGeom>
          <a:noFill/>
          <a:ln>
            <a:noFill/>
          </a:ln>
        </p:spPr>
      </p:pic>
      <p:sp>
        <p:nvSpPr>
          <p:cNvPr id="739" name="Google Shape;739;p81"/>
          <p:cNvSpPr/>
          <p:nvPr/>
        </p:nvSpPr>
        <p:spPr>
          <a:xfrm>
            <a:off x="5809725" y="2341025"/>
            <a:ext cx="1870200" cy="942900"/>
          </a:xfrm>
          <a:prstGeom prst="roundRect">
            <a:avLst>
              <a:gd fmla="val 16667" name="adj"/>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CN" sz="3200">
                <a:solidFill>
                  <a:srgbClr val="FFFFFF"/>
                </a:solidFill>
              </a:rPr>
              <a:t>子群組</a:t>
            </a:r>
            <a:endParaRPr sz="3200">
              <a:solidFill>
                <a:srgbClr val="FFFFFF"/>
              </a:solidFill>
            </a:endParaRPr>
          </a:p>
          <a:p>
            <a:pPr indent="0" lvl="0" marL="0" rtl="0" algn="ctr">
              <a:spcBef>
                <a:spcPts val="0"/>
              </a:spcBef>
              <a:spcAft>
                <a:spcPts val="0"/>
              </a:spcAft>
              <a:buNone/>
            </a:pPr>
            <a:r>
              <a:rPr lang="zh-CN" sz="2400">
                <a:solidFill>
                  <a:srgbClr val="FFFFFF"/>
                </a:solidFill>
              </a:rPr>
              <a:t>(衣服=橘)</a:t>
            </a:r>
            <a:endParaRPr sz="2400">
              <a:solidFill>
                <a:srgbClr val="FFFFFF"/>
              </a:solidFill>
            </a:endParaRPr>
          </a:p>
        </p:txBody>
      </p:sp>
      <p:sp>
        <p:nvSpPr>
          <p:cNvPr id="740" name="Google Shape;740;p81"/>
          <p:cNvSpPr/>
          <p:nvPr/>
        </p:nvSpPr>
        <p:spPr>
          <a:xfrm>
            <a:off x="511063" y="3020375"/>
            <a:ext cx="3788100" cy="1699200"/>
          </a:xfrm>
          <a:prstGeom prst="roundRect">
            <a:avLst>
              <a:gd fmla="val 16667" name="adj"/>
            </a:avLst>
          </a:prstGeom>
          <a:no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id="741" name="Google Shape;741;p81"/>
          <p:cNvPicPr preferRelativeResize="0"/>
          <p:nvPr/>
        </p:nvPicPr>
        <p:blipFill>
          <a:blip r:embed="rId3">
            <a:alphaModFix/>
          </a:blip>
          <a:stretch>
            <a:fillRect/>
          </a:stretch>
        </p:blipFill>
        <p:spPr>
          <a:xfrm>
            <a:off x="630983" y="3145272"/>
            <a:ext cx="721626" cy="870310"/>
          </a:xfrm>
          <a:prstGeom prst="rect">
            <a:avLst/>
          </a:prstGeom>
          <a:noFill/>
          <a:ln>
            <a:noFill/>
          </a:ln>
        </p:spPr>
      </p:pic>
      <p:pic>
        <p:nvPicPr>
          <p:cNvPr id="742" name="Google Shape;742;p81"/>
          <p:cNvPicPr preferRelativeResize="0"/>
          <p:nvPr/>
        </p:nvPicPr>
        <p:blipFill>
          <a:blip r:embed="rId5">
            <a:alphaModFix/>
          </a:blip>
          <a:stretch>
            <a:fillRect/>
          </a:stretch>
        </p:blipFill>
        <p:spPr>
          <a:xfrm>
            <a:off x="1234677" y="3145272"/>
            <a:ext cx="1022614" cy="870310"/>
          </a:xfrm>
          <a:prstGeom prst="rect">
            <a:avLst/>
          </a:prstGeom>
          <a:noFill/>
          <a:ln>
            <a:noFill/>
          </a:ln>
        </p:spPr>
      </p:pic>
      <p:pic>
        <p:nvPicPr>
          <p:cNvPr id="743" name="Google Shape;743;p81"/>
          <p:cNvPicPr preferRelativeResize="0"/>
          <p:nvPr/>
        </p:nvPicPr>
        <p:blipFill rotWithShape="1">
          <a:blip r:embed="rId6">
            <a:alphaModFix/>
          </a:blip>
          <a:srcRect b="0" l="0" r="0" t="0"/>
          <a:stretch/>
        </p:blipFill>
        <p:spPr>
          <a:xfrm flipH="1">
            <a:off x="706763" y="3727869"/>
            <a:ext cx="1022614" cy="870310"/>
          </a:xfrm>
          <a:prstGeom prst="rect">
            <a:avLst/>
          </a:prstGeom>
          <a:noFill/>
          <a:ln>
            <a:noFill/>
          </a:ln>
        </p:spPr>
      </p:pic>
      <p:pic>
        <p:nvPicPr>
          <p:cNvPr id="744" name="Google Shape;744;p81"/>
          <p:cNvPicPr preferRelativeResize="0"/>
          <p:nvPr/>
        </p:nvPicPr>
        <p:blipFill>
          <a:blip r:embed="rId3">
            <a:alphaModFix/>
          </a:blip>
          <a:stretch>
            <a:fillRect/>
          </a:stretch>
        </p:blipFill>
        <p:spPr>
          <a:xfrm>
            <a:off x="1610506" y="3658607"/>
            <a:ext cx="721626" cy="870310"/>
          </a:xfrm>
          <a:prstGeom prst="rect">
            <a:avLst/>
          </a:prstGeom>
          <a:noFill/>
          <a:ln>
            <a:noFill/>
          </a:ln>
        </p:spPr>
      </p:pic>
      <p:pic>
        <p:nvPicPr>
          <p:cNvPr id="745" name="Google Shape;745;p81"/>
          <p:cNvPicPr preferRelativeResize="0"/>
          <p:nvPr/>
        </p:nvPicPr>
        <p:blipFill rotWithShape="1">
          <a:blip r:embed="rId7">
            <a:alphaModFix/>
          </a:blip>
          <a:srcRect b="0" l="0" r="0" t="0"/>
          <a:stretch/>
        </p:blipFill>
        <p:spPr>
          <a:xfrm>
            <a:off x="2307701" y="3727869"/>
            <a:ext cx="1022614" cy="870310"/>
          </a:xfrm>
          <a:prstGeom prst="rect">
            <a:avLst/>
          </a:prstGeom>
          <a:noFill/>
          <a:ln>
            <a:noFill/>
          </a:ln>
        </p:spPr>
      </p:pic>
      <p:pic>
        <p:nvPicPr>
          <p:cNvPr id="746" name="Google Shape;746;p81"/>
          <p:cNvPicPr preferRelativeResize="0"/>
          <p:nvPr/>
        </p:nvPicPr>
        <p:blipFill rotWithShape="1">
          <a:blip r:embed="rId4">
            <a:alphaModFix/>
          </a:blip>
          <a:srcRect b="0" l="0" r="0" t="0"/>
          <a:stretch/>
        </p:blipFill>
        <p:spPr>
          <a:xfrm>
            <a:off x="3173972" y="3727869"/>
            <a:ext cx="1022614" cy="870310"/>
          </a:xfrm>
          <a:prstGeom prst="rect">
            <a:avLst/>
          </a:prstGeom>
          <a:noFill/>
          <a:ln>
            <a:noFill/>
          </a:ln>
        </p:spPr>
      </p:pic>
      <p:sp>
        <p:nvSpPr>
          <p:cNvPr id="747" name="Google Shape;747;p81"/>
          <p:cNvSpPr/>
          <p:nvPr/>
        </p:nvSpPr>
        <p:spPr>
          <a:xfrm>
            <a:off x="1401163" y="2243863"/>
            <a:ext cx="2007900" cy="9777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Clr>
                <a:schemeClr val="dk1"/>
              </a:buClr>
              <a:buSzPts val="1100"/>
              <a:buFont typeface="Arial"/>
              <a:buNone/>
            </a:pPr>
            <a:r>
              <a:rPr lang="zh-CN" sz="2400">
                <a:solidFill>
                  <a:schemeClr val="lt1"/>
                </a:solidFill>
                <a:latin typeface="Microsoft JhengHei"/>
                <a:ea typeface="Microsoft JhengHei"/>
                <a:cs typeface="Microsoft JhengHei"/>
                <a:sym typeface="Microsoft JhengHei"/>
              </a:rPr>
              <a:t>Base Model</a:t>
            </a:r>
            <a:endParaRPr sz="2400">
              <a:solidFill>
                <a:schemeClr val="lt1"/>
              </a:solidFill>
              <a:latin typeface="Microsoft JhengHei"/>
              <a:ea typeface="Microsoft JhengHei"/>
              <a:cs typeface="Microsoft JhengHei"/>
              <a:sym typeface="Microsoft JhengHei"/>
            </a:endParaRPr>
          </a:p>
          <a:p>
            <a:pPr indent="0" lvl="0" marL="0" rtl="0" algn="ctr">
              <a:spcBef>
                <a:spcPts val="0"/>
              </a:spcBef>
              <a:spcAft>
                <a:spcPts val="0"/>
              </a:spcAft>
              <a:buNone/>
            </a:pPr>
            <a:r>
              <a:rPr b="1" lang="zh-CN" sz="3200">
                <a:solidFill>
                  <a:schemeClr val="lt1"/>
                </a:solidFill>
                <a:latin typeface="Microsoft JhengHei"/>
                <a:ea typeface="Microsoft JhengHei"/>
                <a:cs typeface="Microsoft JhengHei"/>
                <a:sym typeface="Microsoft JhengHei"/>
              </a:rPr>
              <a:t>基礎模型</a:t>
            </a:r>
            <a:endParaRPr sz="2400">
              <a:solidFill>
                <a:srgbClr val="FFFFFF"/>
              </a:solidFill>
              <a:latin typeface="Microsoft JhengHei"/>
              <a:ea typeface="Microsoft JhengHei"/>
              <a:cs typeface="Microsoft JhengHei"/>
              <a:sym typeface="Microsoft JhengHei"/>
            </a:endParaRPr>
          </a:p>
        </p:txBody>
      </p:sp>
      <p:sp>
        <p:nvSpPr>
          <p:cNvPr id="748" name="Google Shape;748;p81"/>
          <p:cNvSpPr/>
          <p:nvPr/>
        </p:nvSpPr>
        <p:spPr>
          <a:xfrm>
            <a:off x="4178850" y="3509500"/>
            <a:ext cx="786300" cy="691200"/>
          </a:xfrm>
          <a:prstGeom prst="righ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749" name="Google Shape;749;p81"/>
          <p:cNvSpPr/>
          <p:nvPr/>
        </p:nvSpPr>
        <p:spPr>
          <a:xfrm rot="7199335">
            <a:off x="4667067" y="4540739"/>
            <a:ext cx="786263" cy="691116"/>
          </a:xfrm>
          <a:prstGeom prst="righ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pic>
        <p:nvPicPr>
          <p:cNvPr id="750" name="Google Shape;750;p81"/>
          <p:cNvPicPr preferRelativeResize="0"/>
          <p:nvPr/>
        </p:nvPicPr>
        <p:blipFill>
          <a:blip r:embed="rId8">
            <a:alphaModFix/>
          </a:blip>
          <a:stretch>
            <a:fillRect/>
          </a:stretch>
        </p:blipFill>
        <p:spPr>
          <a:xfrm flipH="1">
            <a:off x="1290612" y="4701200"/>
            <a:ext cx="1571074" cy="1585926"/>
          </a:xfrm>
          <a:prstGeom prst="rect">
            <a:avLst/>
          </a:prstGeom>
          <a:noFill/>
          <a:ln>
            <a:noFill/>
          </a:ln>
        </p:spPr>
      </p:pic>
      <p:sp>
        <p:nvSpPr>
          <p:cNvPr id="751" name="Google Shape;751;p81"/>
          <p:cNvSpPr/>
          <p:nvPr/>
        </p:nvSpPr>
        <p:spPr>
          <a:xfrm>
            <a:off x="2443225" y="5315638"/>
            <a:ext cx="2007900" cy="763500"/>
          </a:xfrm>
          <a:prstGeom prst="roundRect">
            <a:avLst>
              <a:gd fmla="val 16667" name="adj"/>
            </a:avLst>
          </a:prstGeom>
          <a:solidFill>
            <a:srgbClr val="D9EAD3"/>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衣服=橘</a:t>
            </a:r>
            <a:endParaRPr sz="3200">
              <a:latin typeface="Microsoft JhengHei"/>
              <a:ea typeface="Microsoft JhengHei"/>
              <a:cs typeface="Microsoft JhengHei"/>
              <a:sym typeface="Microsoft JhengHei"/>
            </a:endParaRPr>
          </a:p>
        </p:txBody>
      </p:sp>
      <p:sp>
        <p:nvSpPr>
          <p:cNvPr id="752" name="Google Shape;752;p81"/>
          <p:cNvSpPr/>
          <p:nvPr/>
        </p:nvSpPr>
        <p:spPr>
          <a:xfrm rot="-10798538">
            <a:off x="4254574" y="5428813"/>
            <a:ext cx="705300" cy="524700"/>
          </a:xfrm>
          <a:prstGeom prst="leftArrow">
            <a:avLst>
              <a:gd fmla="val 50000" name="adj1"/>
              <a:gd fmla="val 50000" name="adj2"/>
            </a:avLst>
          </a:prstGeom>
          <a:solidFill>
            <a:srgbClr val="FCE5C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81"/>
          <p:cNvSpPr/>
          <p:nvPr/>
        </p:nvSpPr>
        <p:spPr>
          <a:xfrm>
            <a:off x="4959871" y="5315638"/>
            <a:ext cx="1567200" cy="7635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短髮</a:t>
            </a:r>
            <a:endParaRPr sz="3200">
              <a:solidFill>
                <a:srgbClr val="FFFFFF"/>
              </a:solidFill>
              <a:latin typeface="Microsoft JhengHei"/>
              <a:ea typeface="Microsoft JhengHei"/>
              <a:cs typeface="Microsoft JhengHei"/>
              <a:sym typeface="Microsoft JhengHei"/>
            </a:endParaRPr>
          </a:p>
        </p:txBody>
      </p:sp>
      <p:pic>
        <p:nvPicPr>
          <p:cNvPr id="754" name="Google Shape;754;p81"/>
          <p:cNvPicPr preferRelativeResize="0"/>
          <p:nvPr/>
        </p:nvPicPr>
        <p:blipFill>
          <a:blip r:embed="rId3">
            <a:alphaModFix/>
          </a:blip>
          <a:stretch>
            <a:fillRect/>
          </a:stretch>
        </p:blipFill>
        <p:spPr>
          <a:xfrm>
            <a:off x="6548152" y="3104534"/>
            <a:ext cx="721626" cy="870310"/>
          </a:xfrm>
          <a:prstGeom prst="rect">
            <a:avLst/>
          </a:prstGeom>
          <a:noFill/>
          <a:ln>
            <a:noFill/>
          </a:ln>
        </p:spPr>
      </p:pic>
      <p:pic>
        <p:nvPicPr>
          <p:cNvPr id="755" name="Google Shape;755;p81"/>
          <p:cNvPicPr preferRelativeResize="0"/>
          <p:nvPr/>
        </p:nvPicPr>
        <p:blipFill rotWithShape="1">
          <a:blip r:embed="rId9">
            <a:alphaModFix/>
          </a:blip>
          <a:srcRect b="0" l="0" r="0" t="0"/>
          <a:stretch/>
        </p:blipFill>
        <p:spPr>
          <a:xfrm flipH="1">
            <a:off x="2918291" y="3104534"/>
            <a:ext cx="721626" cy="870310"/>
          </a:xfrm>
          <a:prstGeom prst="rect">
            <a:avLst/>
          </a:prstGeom>
          <a:noFill/>
          <a:ln>
            <a:noFill/>
          </a:ln>
        </p:spPr>
      </p:pic>
      <p:pic>
        <p:nvPicPr>
          <p:cNvPr id="756" name="Google Shape;756;p81"/>
          <p:cNvPicPr preferRelativeResize="0"/>
          <p:nvPr/>
        </p:nvPicPr>
        <p:blipFill>
          <a:blip r:embed="rId3">
            <a:alphaModFix/>
          </a:blip>
          <a:stretch>
            <a:fillRect/>
          </a:stretch>
        </p:blipFill>
        <p:spPr>
          <a:xfrm>
            <a:off x="2160515" y="3104534"/>
            <a:ext cx="721626" cy="87031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8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763" name="Google Shape;763;p8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764" name="Google Shape;764;p8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子群組的表示方式</a:t>
            </a:r>
            <a:endParaRPr/>
          </a:p>
        </p:txBody>
      </p:sp>
      <p:sp>
        <p:nvSpPr>
          <p:cNvPr id="765" name="Google Shape;765;p82"/>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766" name="Google Shape;766;p82"/>
          <p:cNvSpPr/>
          <p:nvPr/>
        </p:nvSpPr>
        <p:spPr>
          <a:xfrm>
            <a:off x="476250" y="2066737"/>
            <a:ext cx="8191500" cy="3833400"/>
          </a:xfrm>
          <a:prstGeom prst="roundRect">
            <a:avLst>
              <a:gd fmla="val 6503" name="adj"/>
            </a:avLst>
          </a:prstGeom>
          <a:solidFill>
            <a:srgbClr val="D9EAD3"/>
          </a:solidFill>
          <a:ln cap="flat" cmpd="sng" w="38100">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zh-CN" sz="3200">
                <a:latin typeface="Microsoft JhengHei"/>
                <a:ea typeface="Microsoft JhengHei"/>
                <a:cs typeface="Microsoft JhengHei"/>
                <a:sym typeface="Microsoft JhengHei"/>
              </a:rPr>
              <a:t>子群組</a:t>
            </a:r>
            <a:endParaRPr b="1" sz="3200">
              <a:latin typeface="Microsoft JhengHei"/>
              <a:ea typeface="Microsoft JhengHei"/>
              <a:cs typeface="Microsoft JhengHei"/>
              <a:sym typeface="Microsoft JhengHei"/>
            </a:endParaRPr>
          </a:p>
        </p:txBody>
      </p:sp>
      <p:sp>
        <p:nvSpPr>
          <p:cNvPr id="767" name="Google Shape;767;p82"/>
          <p:cNvSpPr/>
          <p:nvPr/>
        </p:nvSpPr>
        <p:spPr>
          <a:xfrm>
            <a:off x="862900" y="3178725"/>
            <a:ext cx="3043200" cy="763500"/>
          </a:xfrm>
          <a:prstGeom prst="roundRect">
            <a:avLst>
              <a:gd fmla="val 16667" name="adj"/>
            </a:avLst>
          </a:prstGeom>
          <a:solidFill>
            <a:schemeClr val="lt1"/>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衣服=橘</a:t>
            </a:r>
            <a:endParaRPr sz="3200">
              <a:latin typeface="Microsoft JhengHei"/>
              <a:ea typeface="Microsoft JhengHei"/>
              <a:cs typeface="Microsoft JhengHei"/>
              <a:sym typeface="Microsoft JhengHei"/>
            </a:endParaRPr>
          </a:p>
        </p:txBody>
      </p:sp>
      <p:sp>
        <p:nvSpPr>
          <p:cNvPr id="768" name="Google Shape;768;p82"/>
          <p:cNvSpPr/>
          <p:nvPr/>
        </p:nvSpPr>
        <p:spPr>
          <a:xfrm rot="-10798538">
            <a:off x="4219349" y="3291888"/>
            <a:ext cx="705300" cy="524700"/>
          </a:xfrm>
          <a:prstGeom prst="leftArrow">
            <a:avLst>
              <a:gd fmla="val 50000" name="adj1"/>
              <a:gd fmla="val 50000" name="adj2"/>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82"/>
          <p:cNvSpPr/>
          <p:nvPr/>
        </p:nvSpPr>
        <p:spPr>
          <a:xfrm>
            <a:off x="5168349" y="3178725"/>
            <a:ext cx="3198000" cy="763500"/>
          </a:xfrm>
          <a:prstGeom prst="roundRect">
            <a:avLst>
              <a:gd fmla="val 16667" name="adj"/>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chemeClr val="dk1"/>
                </a:solidFill>
                <a:latin typeface="Microsoft JhengHei"/>
                <a:ea typeface="Microsoft JhengHei"/>
                <a:cs typeface="Microsoft JhengHei"/>
                <a:sym typeface="Microsoft JhengHei"/>
              </a:rPr>
              <a:t>髮</a:t>
            </a:r>
            <a:r>
              <a:rPr lang="zh-CN" sz="3200">
                <a:solidFill>
                  <a:schemeClr val="dk1"/>
                </a:solidFill>
                <a:latin typeface="Microsoft JhengHei"/>
                <a:ea typeface="Microsoft JhengHei"/>
                <a:cs typeface="Microsoft JhengHei"/>
                <a:sym typeface="Microsoft JhengHei"/>
              </a:rPr>
              <a:t>型=</a:t>
            </a:r>
            <a:r>
              <a:rPr lang="zh-CN" sz="3200">
                <a:solidFill>
                  <a:schemeClr val="dk1"/>
                </a:solidFill>
                <a:latin typeface="Microsoft JhengHei"/>
                <a:ea typeface="Microsoft JhengHei"/>
                <a:cs typeface="Microsoft JhengHei"/>
                <a:sym typeface="Microsoft JhengHei"/>
              </a:rPr>
              <a:t>短髮</a:t>
            </a:r>
            <a:endParaRPr sz="3200">
              <a:solidFill>
                <a:schemeClr val="dk1"/>
              </a:solidFill>
              <a:latin typeface="Microsoft JhengHei"/>
              <a:ea typeface="Microsoft JhengHei"/>
              <a:cs typeface="Microsoft JhengHei"/>
              <a:sym typeface="Microsoft JhengHei"/>
            </a:endParaRPr>
          </a:p>
        </p:txBody>
      </p:sp>
      <p:sp>
        <p:nvSpPr>
          <p:cNvPr id="770" name="Google Shape;770;p82"/>
          <p:cNvSpPr/>
          <p:nvPr/>
        </p:nvSpPr>
        <p:spPr>
          <a:xfrm>
            <a:off x="2615475" y="4679550"/>
            <a:ext cx="3742200" cy="763500"/>
          </a:xfrm>
          <a:prstGeom prst="roundRect">
            <a:avLst>
              <a:gd fmla="val 16667" name="adj"/>
            </a:avLst>
          </a:prstGeom>
          <a:solidFill>
            <a:schemeClr val="lt1"/>
          </a:solidFill>
          <a:ln cap="flat" cmpd="sng" w="38100">
            <a:solidFill>
              <a:schemeClr val="accent4"/>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(信賴度：0.75)</a:t>
            </a:r>
            <a:endParaRPr sz="3200">
              <a:latin typeface="Microsoft JhengHei"/>
              <a:ea typeface="Microsoft JhengHei"/>
              <a:cs typeface="Microsoft JhengHei"/>
              <a:sym typeface="Microsoft JhengHei"/>
            </a:endParaRPr>
          </a:p>
        </p:txBody>
      </p:sp>
      <p:sp>
        <p:nvSpPr>
          <p:cNvPr id="771" name="Google Shape;771;p82"/>
          <p:cNvSpPr/>
          <p:nvPr/>
        </p:nvSpPr>
        <p:spPr>
          <a:xfrm>
            <a:off x="1242400" y="2704375"/>
            <a:ext cx="2284200" cy="525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2. 前提條件</a:t>
            </a:r>
            <a:endParaRPr sz="3200">
              <a:solidFill>
                <a:srgbClr val="FFFFFF"/>
              </a:solidFill>
              <a:latin typeface="Microsoft JhengHei"/>
              <a:ea typeface="Microsoft JhengHei"/>
              <a:cs typeface="Microsoft JhengHei"/>
              <a:sym typeface="Microsoft JhengHei"/>
            </a:endParaRPr>
          </a:p>
        </p:txBody>
      </p:sp>
      <p:sp>
        <p:nvSpPr>
          <p:cNvPr id="772" name="Google Shape;772;p82"/>
          <p:cNvSpPr/>
          <p:nvPr/>
        </p:nvSpPr>
        <p:spPr>
          <a:xfrm>
            <a:off x="5595725" y="2704375"/>
            <a:ext cx="2343300" cy="525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1. 目標概念</a:t>
            </a:r>
            <a:endParaRPr sz="3200">
              <a:solidFill>
                <a:srgbClr val="FFFFFF"/>
              </a:solidFill>
              <a:latin typeface="Microsoft JhengHei"/>
              <a:ea typeface="Microsoft JhengHei"/>
              <a:cs typeface="Microsoft JhengHei"/>
              <a:sym typeface="Microsoft JhengHei"/>
            </a:endParaRPr>
          </a:p>
        </p:txBody>
      </p:sp>
      <p:sp>
        <p:nvSpPr>
          <p:cNvPr id="773" name="Google Shape;773;p82"/>
          <p:cNvSpPr/>
          <p:nvPr/>
        </p:nvSpPr>
        <p:spPr>
          <a:xfrm>
            <a:off x="3050400" y="4264825"/>
            <a:ext cx="3043200" cy="5250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3. 品質評估指標</a:t>
            </a:r>
            <a:endParaRPr sz="32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83"/>
          <p:cNvSpPr txBox="1"/>
          <p:nvPr>
            <p:ph idx="1" type="body"/>
          </p:nvPr>
        </p:nvSpPr>
        <p:spPr>
          <a:xfrm>
            <a:off x="3796750" y="1783075"/>
            <a:ext cx="4871100" cy="4711800"/>
          </a:xfrm>
          <a:prstGeom prst="rect">
            <a:avLst/>
          </a:prstGeom>
        </p:spPr>
        <p:txBody>
          <a:bodyPr anchorCtr="0" anchor="t" bIns="91425" lIns="91425" spcFirstLastPara="1" rIns="91425" wrap="square" tIns="91425">
            <a:noAutofit/>
          </a:bodyPr>
          <a:lstStyle/>
          <a:p>
            <a:pPr indent="-381000" lvl="0" marL="457200" rtl="0" algn="l">
              <a:lnSpc>
                <a:spcPct val="115000"/>
              </a:lnSpc>
              <a:spcBef>
                <a:spcPts val="1000"/>
              </a:spcBef>
              <a:spcAft>
                <a:spcPts val="0"/>
              </a:spcAft>
              <a:buSzPts val="2400"/>
              <a:buChar char="●"/>
            </a:pPr>
            <a:r>
              <a:rPr lang="zh-CN"/>
              <a:t>資料類型：</a:t>
            </a:r>
            <a:endParaRPr/>
          </a:p>
          <a:p>
            <a:pPr indent="-381000" lvl="1" marL="914400" rtl="0" algn="l">
              <a:lnSpc>
                <a:spcPct val="115000"/>
              </a:lnSpc>
              <a:spcBef>
                <a:spcPts val="1000"/>
              </a:spcBef>
              <a:spcAft>
                <a:spcPts val="0"/>
              </a:spcAft>
              <a:buSzPts val="2400"/>
              <a:buChar char="○"/>
            </a:pPr>
            <a:r>
              <a:rPr lang="zh-CN"/>
              <a:t>類別型：</a:t>
            </a:r>
            <a:r>
              <a:rPr lang="zh-CN" u="sng"/>
              <a:t>髮型</a:t>
            </a:r>
            <a:r>
              <a:rPr lang="zh-CN" u="sng"/>
              <a:t>=</a:t>
            </a:r>
            <a:r>
              <a:rPr lang="zh-CN" u="sng"/>
              <a:t>短髮</a:t>
            </a:r>
            <a:endParaRPr u="sng"/>
          </a:p>
          <a:p>
            <a:pPr indent="-381000" lvl="1" marL="914400" rtl="0" algn="l">
              <a:lnSpc>
                <a:spcPct val="115000"/>
              </a:lnSpc>
              <a:spcBef>
                <a:spcPts val="1000"/>
              </a:spcBef>
              <a:spcAft>
                <a:spcPts val="0"/>
              </a:spcAft>
              <a:buSzPts val="2400"/>
              <a:buChar char="○"/>
            </a:pPr>
            <a:r>
              <a:rPr lang="zh-CN"/>
              <a:t>連續數值型：</a:t>
            </a:r>
            <a:r>
              <a:rPr lang="zh-CN" u="sng"/>
              <a:t>成績</a:t>
            </a:r>
            <a:r>
              <a:rPr lang="zh-CN" u="sng"/>
              <a:t> 較</a:t>
            </a:r>
            <a:r>
              <a:rPr lang="zh-CN" u="sng"/>
              <a:t>高</a:t>
            </a:r>
            <a:endParaRPr u="sng"/>
          </a:p>
          <a:p>
            <a:pPr indent="-381000" lvl="0" marL="457200" rtl="0" algn="l">
              <a:lnSpc>
                <a:spcPct val="115000"/>
              </a:lnSpc>
              <a:spcBef>
                <a:spcPts val="1000"/>
              </a:spcBef>
              <a:spcAft>
                <a:spcPts val="0"/>
              </a:spcAft>
              <a:buSzPts val="2400"/>
              <a:buChar char="●"/>
            </a:pPr>
            <a:r>
              <a:rPr lang="zh-CN"/>
              <a:t>目標變項</a:t>
            </a:r>
            <a:r>
              <a:rPr lang="zh-CN"/>
              <a:t>數量</a:t>
            </a:r>
            <a:endParaRPr/>
          </a:p>
          <a:p>
            <a:pPr indent="-381000" lvl="1" marL="914400" rtl="0" algn="l">
              <a:lnSpc>
                <a:spcPct val="115000"/>
              </a:lnSpc>
              <a:spcBef>
                <a:spcPts val="1000"/>
              </a:spcBef>
              <a:spcAft>
                <a:spcPts val="0"/>
              </a:spcAft>
              <a:buSzPts val="2400"/>
              <a:buChar char="○"/>
            </a:pPr>
            <a:r>
              <a:rPr lang="zh-CN"/>
              <a:t>1</a:t>
            </a:r>
            <a:r>
              <a:rPr lang="zh-CN"/>
              <a:t>類別型</a:t>
            </a:r>
            <a:r>
              <a:rPr lang="zh-CN"/>
              <a:t>：</a:t>
            </a:r>
            <a:r>
              <a:rPr lang="zh-CN" u="sng">
                <a:solidFill>
                  <a:schemeClr val="dk1"/>
                </a:solidFill>
              </a:rPr>
              <a:t>髮型=短髮</a:t>
            </a:r>
            <a:endParaRPr u="sng"/>
          </a:p>
          <a:p>
            <a:pPr indent="-381000" lvl="1" marL="914400" rtl="0" algn="l">
              <a:lnSpc>
                <a:spcPct val="115000"/>
              </a:lnSpc>
              <a:spcBef>
                <a:spcPts val="1000"/>
              </a:spcBef>
              <a:spcAft>
                <a:spcPts val="0"/>
              </a:spcAft>
              <a:buSzPts val="2400"/>
              <a:buChar char="○"/>
            </a:pPr>
            <a:r>
              <a:rPr lang="zh-CN">
                <a:solidFill>
                  <a:schemeClr val="dk1"/>
                </a:solidFill>
              </a:rPr>
              <a:t>1連續數值型：</a:t>
            </a:r>
            <a:r>
              <a:rPr lang="zh-CN" u="sng">
                <a:solidFill>
                  <a:schemeClr val="dk1"/>
                </a:solidFill>
              </a:rPr>
              <a:t>成績 較高</a:t>
            </a:r>
            <a:endParaRPr/>
          </a:p>
          <a:p>
            <a:pPr indent="-381000" lvl="1" marL="914400" rtl="0" algn="l">
              <a:lnSpc>
                <a:spcPct val="115000"/>
              </a:lnSpc>
              <a:spcBef>
                <a:spcPts val="1000"/>
              </a:spcBef>
              <a:spcAft>
                <a:spcPts val="0"/>
              </a:spcAft>
              <a:buSzPts val="2400"/>
              <a:buChar char="○"/>
            </a:pPr>
            <a:r>
              <a:rPr lang="zh-CN"/>
              <a:t>2</a:t>
            </a:r>
            <a:r>
              <a:rPr lang="zh-CN"/>
              <a:t>連續數值型</a:t>
            </a:r>
            <a:r>
              <a:rPr lang="zh-CN"/>
              <a:t>：</a:t>
            </a:r>
            <a:r>
              <a:rPr lang="zh-CN" u="sng"/>
              <a:t>腳掌長度</a:t>
            </a:r>
            <a:r>
              <a:rPr lang="zh-CN"/>
              <a:t> 與 </a:t>
            </a:r>
            <a:r>
              <a:rPr lang="zh-CN" u="sng"/>
              <a:t>成績</a:t>
            </a:r>
            <a:r>
              <a:rPr lang="zh-CN"/>
              <a:t> 的關聯</a:t>
            </a:r>
            <a:endParaRPr/>
          </a:p>
        </p:txBody>
      </p:sp>
      <p:sp>
        <p:nvSpPr>
          <p:cNvPr id="780" name="Google Shape;780;p8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781" name="Google Shape;781;p83"/>
          <p:cNvSpPr txBox="1"/>
          <p:nvPr>
            <p:ph type="title"/>
          </p:nvPr>
        </p:nvSpPr>
        <p:spPr>
          <a:xfrm>
            <a:off x="3258150" y="169425"/>
            <a:ext cx="5409600" cy="124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0" lang="zh-CN" sz="3200">
                <a:solidFill>
                  <a:schemeClr val="dk1"/>
                </a:solidFill>
              </a:rPr>
              <a:t>子群組的表示方式</a:t>
            </a:r>
            <a:endParaRPr b="0" sz="3200">
              <a:solidFill>
                <a:schemeClr val="dk1"/>
              </a:solidFill>
            </a:endParaRPr>
          </a:p>
          <a:p>
            <a:pPr indent="0" lvl="0" marL="0" rtl="0" algn="ctr">
              <a:spcBef>
                <a:spcPts val="0"/>
              </a:spcBef>
              <a:spcAft>
                <a:spcPts val="0"/>
              </a:spcAft>
              <a:buNone/>
            </a:pPr>
            <a:r>
              <a:rPr lang="zh-CN">
                <a:solidFill>
                  <a:schemeClr val="dk1"/>
                </a:solidFill>
              </a:rPr>
              <a:t>1. 目標概念</a:t>
            </a:r>
            <a:endParaRPr b="0" sz="3200"/>
          </a:p>
        </p:txBody>
      </p:sp>
      <p:sp>
        <p:nvSpPr>
          <p:cNvPr id="782" name="Google Shape;782;p83"/>
          <p:cNvSpPr/>
          <p:nvPr/>
        </p:nvSpPr>
        <p:spPr>
          <a:xfrm>
            <a:off x="347874" y="3178725"/>
            <a:ext cx="3198000" cy="763500"/>
          </a:xfrm>
          <a:prstGeom prst="roundRect">
            <a:avLst>
              <a:gd fmla="val 16667" name="adj"/>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chemeClr val="dk1"/>
                </a:solidFill>
                <a:latin typeface="Microsoft JhengHei"/>
                <a:ea typeface="Microsoft JhengHei"/>
                <a:cs typeface="Microsoft JhengHei"/>
                <a:sym typeface="Microsoft JhengHei"/>
              </a:rPr>
              <a:t>髮型=短髮</a:t>
            </a:r>
            <a:endParaRPr sz="3200">
              <a:solidFill>
                <a:schemeClr val="dk1"/>
              </a:solidFill>
              <a:latin typeface="Microsoft JhengHei"/>
              <a:ea typeface="Microsoft JhengHei"/>
              <a:cs typeface="Microsoft JhengHei"/>
              <a:sym typeface="Microsoft JhengHei"/>
            </a:endParaRPr>
          </a:p>
        </p:txBody>
      </p:sp>
      <p:sp>
        <p:nvSpPr>
          <p:cNvPr id="783" name="Google Shape;783;p83"/>
          <p:cNvSpPr/>
          <p:nvPr/>
        </p:nvSpPr>
        <p:spPr>
          <a:xfrm>
            <a:off x="775250" y="2704375"/>
            <a:ext cx="2343300" cy="525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1</a:t>
            </a:r>
            <a:r>
              <a:rPr lang="zh-CN" sz="3200">
                <a:solidFill>
                  <a:srgbClr val="FFFFFF"/>
                </a:solidFill>
                <a:latin typeface="Microsoft JhengHei"/>
                <a:ea typeface="Microsoft JhengHei"/>
                <a:cs typeface="Microsoft JhengHei"/>
                <a:sym typeface="Microsoft JhengHei"/>
              </a:rPr>
              <a:t>. 目標概念</a:t>
            </a:r>
            <a:endParaRPr sz="3200">
              <a:solidFill>
                <a:srgbClr val="FFFFFF"/>
              </a:solidFill>
              <a:latin typeface="Microsoft JhengHei"/>
              <a:ea typeface="Microsoft JhengHei"/>
              <a:cs typeface="Microsoft JhengHei"/>
              <a:sym typeface="Microsoft JhengHei"/>
            </a:endParaRPr>
          </a:p>
        </p:txBody>
      </p:sp>
      <p:pic>
        <p:nvPicPr>
          <p:cNvPr id="784" name="Google Shape;784;p83"/>
          <p:cNvPicPr preferRelativeResize="0"/>
          <p:nvPr/>
        </p:nvPicPr>
        <p:blipFill>
          <a:blip r:embed="rId3">
            <a:alphaModFix/>
          </a:blip>
          <a:stretch>
            <a:fillRect/>
          </a:stretch>
        </p:blipFill>
        <p:spPr>
          <a:xfrm>
            <a:off x="2099125" y="4701200"/>
            <a:ext cx="1571074" cy="1585926"/>
          </a:xfrm>
          <a:prstGeom prst="rect">
            <a:avLst/>
          </a:prstGeom>
          <a:noFill/>
          <a:ln>
            <a:noFill/>
          </a:ln>
        </p:spPr>
      </p:pic>
      <p:sp>
        <p:nvSpPr>
          <p:cNvPr id="785" name="Google Shape;785;p83"/>
          <p:cNvSpPr txBox="1"/>
          <p:nvPr/>
        </p:nvSpPr>
        <p:spPr>
          <a:xfrm rot="-899963">
            <a:off x="399403" y="4380207"/>
            <a:ext cx="3094949" cy="400679"/>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鎖定分析方向！</a:t>
            </a:r>
            <a:endParaRPr sz="2400">
              <a:latin typeface="Microsoft JhengHei"/>
              <a:ea typeface="Microsoft JhengHei"/>
              <a:cs typeface="Microsoft JhengHei"/>
              <a:sym typeface="Microsoft JhengHe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84"/>
          <p:cNvSpPr txBox="1"/>
          <p:nvPr>
            <p:ph idx="1" type="body"/>
          </p:nvPr>
        </p:nvSpPr>
        <p:spPr>
          <a:xfrm>
            <a:off x="3796750" y="1783075"/>
            <a:ext cx="4871100" cy="4711800"/>
          </a:xfrm>
          <a:prstGeom prst="rect">
            <a:avLst/>
          </a:prstGeom>
        </p:spPr>
        <p:txBody>
          <a:bodyPr anchorCtr="0" anchor="t" bIns="91425" lIns="91425" spcFirstLastPara="1" rIns="91425" wrap="square" tIns="91425">
            <a:noAutofit/>
          </a:bodyPr>
          <a:lstStyle/>
          <a:p>
            <a:pPr indent="-381000" lvl="0" marL="457200" rtl="0" algn="l">
              <a:lnSpc>
                <a:spcPct val="115000"/>
              </a:lnSpc>
              <a:spcBef>
                <a:spcPts val="1000"/>
              </a:spcBef>
              <a:spcAft>
                <a:spcPts val="0"/>
              </a:spcAft>
              <a:buSzPts val="2400"/>
              <a:buChar char="●"/>
            </a:pPr>
            <a:r>
              <a:rPr lang="zh-CN"/>
              <a:t>資料類型：</a:t>
            </a:r>
            <a:endParaRPr/>
          </a:p>
          <a:p>
            <a:pPr indent="-381000" lvl="1" marL="914400" rtl="0" algn="l">
              <a:lnSpc>
                <a:spcPct val="115000"/>
              </a:lnSpc>
              <a:spcBef>
                <a:spcPts val="1000"/>
              </a:spcBef>
              <a:spcAft>
                <a:spcPts val="0"/>
              </a:spcAft>
              <a:buSzPts val="2400"/>
              <a:buChar char="○"/>
            </a:pPr>
            <a:r>
              <a:rPr lang="zh-CN"/>
              <a:t>類別型：</a:t>
            </a:r>
            <a:r>
              <a:rPr lang="zh-CN" u="sng"/>
              <a:t>衣服=橘</a:t>
            </a:r>
            <a:endParaRPr u="sng"/>
          </a:p>
          <a:p>
            <a:pPr indent="-381000" lvl="1" marL="914400" rtl="0" algn="l">
              <a:lnSpc>
                <a:spcPct val="115000"/>
              </a:lnSpc>
              <a:spcBef>
                <a:spcPts val="1000"/>
              </a:spcBef>
              <a:spcAft>
                <a:spcPts val="0"/>
              </a:spcAft>
              <a:buSzPts val="2400"/>
              <a:buChar char="○"/>
            </a:pPr>
            <a:r>
              <a:rPr lang="zh-CN"/>
              <a:t>連續數值型：</a:t>
            </a:r>
            <a:r>
              <a:rPr lang="zh-CN" u="sng"/>
              <a:t>身高 &gt; 170</a:t>
            </a:r>
            <a:endParaRPr u="sng"/>
          </a:p>
          <a:p>
            <a:pPr indent="-381000" lvl="0" marL="457200" rtl="0" algn="l">
              <a:lnSpc>
                <a:spcPct val="115000"/>
              </a:lnSpc>
              <a:spcBef>
                <a:spcPts val="1000"/>
              </a:spcBef>
              <a:spcAft>
                <a:spcPts val="0"/>
              </a:spcAft>
              <a:buSzPts val="2400"/>
              <a:buChar char="●"/>
            </a:pPr>
            <a:r>
              <a:rPr lang="zh-CN"/>
              <a:t>條件數量 (深度)</a:t>
            </a:r>
            <a:endParaRPr/>
          </a:p>
          <a:p>
            <a:pPr indent="-381000" lvl="1" marL="914400" rtl="0" algn="l">
              <a:lnSpc>
                <a:spcPct val="115000"/>
              </a:lnSpc>
              <a:spcBef>
                <a:spcPts val="1000"/>
              </a:spcBef>
              <a:spcAft>
                <a:spcPts val="0"/>
              </a:spcAft>
              <a:buSzPts val="2400"/>
              <a:buChar char="○"/>
            </a:pPr>
            <a:r>
              <a:rPr lang="zh-CN"/>
              <a:t>1：</a:t>
            </a:r>
            <a:r>
              <a:rPr lang="zh-CN" u="sng"/>
              <a:t>衣服=橘</a:t>
            </a:r>
            <a:endParaRPr u="sng"/>
          </a:p>
          <a:p>
            <a:pPr indent="-381000" lvl="1" marL="914400" rtl="0" algn="l">
              <a:lnSpc>
                <a:spcPct val="115000"/>
              </a:lnSpc>
              <a:spcBef>
                <a:spcPts val="1000"/>
              </a:spcBef>
              <a:spcAft>
                <a:spcPts val="0"/>
              </a:spcAft>
              <a:buSzPts val="2400"/>
              <a:buChar char="○"/>
            </a:pPr>
            <a:r>
              <a:rPr lang="zh-CN"/>
              <a:t>2：</a:t>
            </a:r>
            <a:r>
              <a:rPr lang="zh-CN" u="sng"/>
              <a:t>衣服=橘</a:t>
            </a:r>
            <a:r>
              <a:rPr lang="zh-CN"/>
              <a:t> 且 </a:t>
            </a:r>
            <a:r>
              <a:rPr lang="zh-CN" u="sng"/>
              <a:t>身高 &gt; 170</a:t>
            </a:r>
            <a:endParaRPr/>
          </a:p>
        </p:txBody>
      </p:sp>
      <p:sp>
        <p:nvSpPr>
          <p:cNvPr id="792" name="Google Shape;792;p8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793" name="Google Shape;793;p84"/>
          <p:cNvSpPr txBox="1"/>
          <p:nvPr>
            <p:ph type="title"/>
          </p:nvPr>
        </p:nvSpPr>
        <p:spPr>
          <a:xfrm>
            <a:off x="3258150" y="169425"/>
            <a:ext cx="5409600" cy="124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0" lang="zh-CN" sz="3200"/>
              <a:t>子群組的表示方式</a:t>
            </a:r>
            <a:endParaRPr b="0" sz="3200"/>
          </a:p>
          <a:p>
            <a:pPr indent="0" lvl="0" marL="0" rtl="0" algn="ctr">
              <a:spcBef>
                <a:spcPts val="0"/>
              </a:spcBef>
              <a:spcAft>
                <a:spcPts val="0"/>
              </a:spcAft>
              <a:buNone/>
            </a:pPr>
            <a:r>
              <a:rPr lang="zh-CN"/>
              <a:t>2. 前提條件</a:t>
            </a:r>
            <a:endParaRPr/>
          </a:p>
        </p:txBody>
      </p:sp>
      <p:sp>
        <p:nvSpPr>
          <p:cNvPr id="794" name="Google Shape;794;p84"/>
          <p:cNvSpPr/>
          <p:nvPr/>
        </p:nvSpPr>
        <p:spPr>
          <a:xfrm>
            <a:off x="485225" y="2820900"/>
            <a:ext cx="3043200" cy="763500"/>
          </a:xfrm>
          <a:prstGeom prst="roundRect">
            <a:avLst>
              <a:gd fmla="val 16667" name="adj"/>
            </a:avLst>
          </a:prstGeom>
          <a:solidFill>
            <a:schemeClr val="lt1"/>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衣服=橘</a:t>
            </a:r>
            <a:endParaRPr sz="3200">
              <a:latin typeface="Microsoft JhengHei"/>
              <a:ea typeface="Microsoft JhengHei"/>
              <a:cs typeface="Microsoft JhengHei"/>
              <a:sym typeface="Microsoft JhengHei"/>
            </a:endParaRPr>
          </a:p>
        </p:txBody>
      </p:sp>
      <p:sp>
        <p:nvSpPr>
          <p:cNvPr id="795" name="Google Shape;795;p84"/>
          <p:cNvSpPr/>
          <p:nvPr/>
        </p:nvSpPr>
        <p:spPr>
          <a:xfrm>
            <a:off x="864725" y="2346550"/>
            <a:ext cx="2284200" cy="525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2</a:t>
            </a:r>
            <a:r>
              <a:rPr lang="zh-CN" sz="3200">
                <a:solidFill>
                  <a:srgbClr val="FFFFFF"/>
                </a:solidFill>
                <a:latin typeface="Microsoft JhengHei"/>
                <a:ea typeface="Microsoft JhengHei"/>
                <a:cs typeface="Microsoft JhengHei"/>
                <a:sym typeface="Microsoft JhengHei"/>
              </a:rPr>
              <a:t>. 前提條件</a:t>
            </a:r>
            <a:endParaRPr sz="3200">
              <a:solidFill>
                <a:srgbClr val="FFFFFF"/>
              </a:solidFill>
              <a:latin typeface="Microsoft JhengHei"/>
              <a:ea typeface="Microsoft JhengHei"/>
              <a:cs typeface="Microsoft JhengHei"/>
              <a:sym typeface="Microsoft JhengHei"/>
            </a:endParaRPr>
          </a:p>
        </p:txBody>
      </p:sp>
      <p:pic>
        <p:nvPicPr>
          <p:cNvPr id="796" name="Google Shape;796;p84"/>
          <p:cNvPicPr preferRelativeResize="0"/>
          <p:nvPr/>
        </p:nvPicPr>
        <p:blipFill>
          <a:blip r:embed="rId3">
            <a:alphaModFix/>
          </a:blip>
          <a:stretch>
            <a:fillRect/>
          </a:stretch>
        </p:blipFill>
        <p:spPr>
          <a:xfrm flipH="1">
            <a:off x="290200" y="4701200"/>
            <a:ext cx="1571074" cy="1585926"/>
          </a:xfrm>
          <a:prstGeom prst="rect">
            <a:avLst/>
          </a:prstGeom>
          <a:noFill/>
          <a:ln>
            <a:noFill/>
          </a:ln>
        </p:spPr>
      </p:pic>
      <p:sp>
        <p:nvSpPr>
          <p:cNvPr id="797" name="Google Shape;797;p84"/>
          <p:cNvSpPr txBox="1"/>
          <p:nvPr/>
        </p:nvSpPr>
        <p:spPr>
          <a:xfrm rot="901015">
            <a:off x="399342" y="4380239"/>
            <a:ext cx="3094893" cy="400679"/>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找尋可能原因！</a:t>
            </a:r>
            <a:endParaRPr sz="2400">
              <a:latin typeface="Microsoft JhengHei"/>
              <a:ea typeface="Microsoft JhengHei"/>
              <a:cs typeface="Microsoft JhengHei"/>
              <a:sym typeface="Microsoft JhengHe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85"/>
          <p:cNvSpPr/>
          <p:nvPr/>
        </p:nvSpPr>
        <p:spPr>
          <a:xfrm>
            <a:off x="970800" y="4640275"/>
            <a:ext cx="1693200" cy="16932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85"/>
          <p:cNvSpPr txBox="1"/>
          <p:nvPr>
            <p:ph idx="1" type="body"/>
          </p:nvPr>
        </p:nvSpPr>
        <p:spPr>
          <a:xfrm>
            <a:off x="3796750" y="1783075"/>
            <a:ext cx="4871100" cy="4711800"/>
          </a:xfrm>
          <a:prstGeom prst="rect">
            <a:avLst/>
          </a:prstGeom>
        </p:spPr>
        <p:txBody>
          <a:bodyPr anchorCtr="0" anchor="t" bIns="91425" lIns="91425" spcFirstLastPara="1" rIns="91425" wrap="square" tIns="91425">
            <a:noAutofit/>
          </a:bodyPr>
          <a:lstStyle/>
          <a:p>
            <a:pPr indent="0" lvl="0" marL="457200" rtl="0" algn="l">
              <a:lnSpc>
                <a:spcPct val="115000"/>
              </a:lnSpc>
              <a:spcBef>
                <a:spcPts val="1000"/>
              </a:spcBef>
              <a:spcAft>
                <a:spcPts val="0"/>
              </a:spcAft>
              <a:buNone/>
            </a:pPr>
            <a:r>
              <a:t/>
            </a:r>
            <a:endParaRPr/>
          </a:p>
        </p:txBody>
      </p:sp>
      <p:sp>
        <p:nvSpPr>
          <p:cNvPr id="805" name="Google Shape;805;p8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806" name="Google Shape;806;p85"/>
          <p:cNvSpPr txBox="1"/>
          <p:nvPr>
            <p:ph type="title"/>
          </p:nvPr>
        </p:nvSpPr>
        <p:spPr>
          <a:xfrm>
            <a:off x="3258150" y="169425"/>
            <a:ext cx="5409600" cy="124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0" lang="zh-CN" sz="3200"/>
              <a:t>子群組的表示方式</a:t>
            </a:r>
            <a:endParaRPr b="0" sz="3200"/>
          </a:p>
          <a:p>
            <a:pPr indent="0" lvl="0" marL="0" rtl="0" algn="ctr">
              <a:spcBef>
                <a:spcPts val="0"/>
              </a:spcBef>
              <a:spcAft>
                <a:spcPts val="0"/>
              </a:spcAft>
              <a:buNone/>
            </a:pPr>
            <a:r>
              <a:rPr lang="zh-CN"/>
              <a:t>3. 品質評估指標</a:t>
            </a:r>
            <a:endParaRPr/>
          </a:p>
        </p:txBody>
      </p:sp>
      <p:sp>
        <p:nvSpPr>
          <p:cNvPr id="807" name="Google Shape;807;p85"/>
          <p:cNvSpPr txBox="1"/>
          <p:nvPr/>
        </p:nvSpPr>
        <p:spPr>
          <a:xfrm rot="1000">
            <a:off x="409328" y="3992629"/>
            <a:ext cx="3094800" cy="40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CN" sz="2400">
                <a:solidFill>
                  <a:srgbClr val="FF0000"/>
                </a:solidFill>
                <a:latin typeface="Microsoft JhengHei"/>
                <a:ea typeface="Microsoft JhengHei"/>
                <a:cs typeface="Microsoft JhengHei"/>
                <a:sym typeface="Microsoft JhengHei"/>
              </a:rPr>
              <a:t>太多子群組了！！</a:t>
            </a:r>
            <a:endParaRPr sz="2400">
              <a:solidFill>
                <a:srgbClr val="FF0000"/>
              </a:solidFill>
              <a:latin typeface="Microsoft JhengHei"/>
              <a:ea typeface="Microsoft JhengHei"/>
              <a:cs typeface="Microsoft JhengHei"/>
              <a:sym typeface="Microsoft JhengHei"/>
            </a:endParaRPr>
          </a:p>
        </p:txBody>
      </p:sp>
      <p:sp>
        <p:nvSpPr>
          <p:cNvPr id="808" name="Google Shape;808;p85"/>
          <p:cNvSpPr/>
          <p:nvPr/>
        </p:nvSpPr>
        <p:spPr>
          <a:xfrm>
            <a:off x="240025" y="2711600"/>
            <a:ext cx="3742200" cy="763500"/>
          </a:xfrm>
          <a:prstGeom prst="roundRect">
            <a:avLst>
              <a:gd fmla="val 16667" name="adj"/>
            </a:avLst>
          </a:prstGeom>
          <a:solidFill>
            <a:schemeClr val="lt1"/>
          </a:solidFill>
          <a:ln cap="flat" cmpd="sng" w="38100">
            <a:solidFill>
              <a:schemeClr val="accent4"/>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(信賴度：0.75)</a:t>
            </a:r>
            <a:endParaRPr sz="3200">
              <a:latin typeface="Microsoft JhengHei"/>
              <a:ea typeface="Microsoft JhengHei"/>
              <a:cs typeface="Microsoft JhengHei"/>
              <a:sym typeface="Microsoft JhengHei"/>
            </a:endParaRPr>
          </a:p>
        </p:txBody>
      </p:sp>
      <p:sp>
        <p:nvSpPr>
          <p:cNvPr id="809" name="Google Shape;809;p85"/>
          <p:cNvSpPr/>
          <p:nvPr/>
        </p:nvSpPr>
        <p:spPr>
          <a:xfrm>
            <a:off x="589525" y="2296875"/>
            <a:ext cx="3043200" cy="5250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3. 品質評估指標</a:t>
            </a:r>
            <a:endParaRPr sz="3200">
              <a:solidFill>
                <a:srgbClr val="FFFFFF"/>
              </a:solidFill>
              <a:latin typeface="Microsoft JhengHei"/>
              <a:ea typeface="Microsoft JhengHei"/>
              <a:cs typeface="Microsoft JhengHei"/>
              <a:sym typeface="Microsoft JhengHei"/>
            </a:endParaRPr>
          </a:p>
        </p:txBody>
      </p:sp>
      <p:sp>
        <p:nvSpPr>
          <p:cNvPr id="810" name="Google Shape;810;p85"/>
          <p:cNvSpPr/>
          <p:nvPr/>
        </p:nvSpPr>
        <p:spPr>
          <a:xfrm>
            <a:off x="4321700" y="2344800"/>
            <a:ext cx="2109000" cy="763500"/>
          </a:xfrm>
          <a:prstGeom prst="roundRect">
            <a:avLst>
              <a:gd fmla="val 16667" name="adj"/>
            </a:avLst>
          </a:prstGeom>
          <a:solidFill>
            <a:srgbClr val="CFE2F3"/>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衣服=藍</a:t>
            </a:r>
            <a:endParaRPr sz="3200">
              <a:latin typeface="Microsoft JhengHei"/>
              <a:ea typeface="Microsoft JhengHei"/>
              <a:cs typeface="Microsoft JhengHei"/>
              <a:sym typeface="Microsoft JhengHei"/>
            </a:endParaRPr>
          </a:p>
        </p:txBody>
      </p:sp>
      <p:sp>
        <p:nvSpPr>
          <p:cNvPr id="811" name="Google Shape;811;p85"/>
          <p:cNvSpPr/>
          <p:nvPr/>
        </p:nvSpPr>
        <p:spPr>
          <a:xfrm>
            <a:off x="6563575" y="3680813"/>
            <a:ext cx="2109000" cy="763500"/>
          </a:xfrm>
          <a:prstGeom prst="roundRect">
            <a:avLst>
              <a:gd fmla="val 16667" name="adj"/>
            </a:avLst>
          </a:prstGeom>
          <a:solidFill>
            <a:srgbClr val="D9EAD3"/>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衣服=綠</a:t>
            </a:r>
            <a:endParaRPr sz="3200">
              <a:latin typeface="Microsoft JhengHei"/>
              <a:ea typeface="Microsoft JhengHei"/>
              <a:cs typeface="Microsoft JhengHei"/>
              <a:sym typeface="Microsoft JhengHei"/>
            </a:endParaRPr>
          </a:p>
        </p:txBody>
      </p:sp>
      <p:sp>
        <p:nvSpPr>
          <p:cNvPr id="812" name="Google Shape;812;p85"/>
          <p:cNvSpPr/>
          <p:nvPr/>
        </p:nvSpPr>
        <p:spPr>
          <a:xfrm>
            <a:off x="6718925" y="2521800"/>
            <a:ext cx="2109000" cy="763500"/>
          </a:xfrm>
          <a:prstGeom prst="roundRect">
            <a:avLst>
              <a:gd fmla="val 16667" name="adj"/>
            </a:avLst>
          </a:prstGeom>
          <a:solidFill>
            <a:srgbClr val="D9D2E9"/>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衣服=紫</a:t>
            </a:r>
            <a:endParaRPr sz="3200">
              <a:latin typeface="Microsoft JhengHei"/>
              <a:ea typeface="Microsoft JhengHei"/>
              <a:cs typeface="Microsoft JhengHei"/>
              <a:sym typeface="Microsoft JhengHei"/>
            </a:endParaRPr>
          </a:p>
        </p:txBody>
      </p:sp>
      <p:sp>
        <p:nvSpPr>
          <p:cNvPr id="813" name="Google Shape;813;p85"/>
          <p:cNvSpPr/>
          <p:nvPr/>
        </p:nvSpPr>
        <p:spPr>
          <a:xfrm>
            <a:off x="3796750" y="3680825"/>
            <a:ext cx="2109000" cy="763500"/>
          </a:xfrm>
          <a:prstGeom prst="roundRect">
            <a:avLst>
              <a:gd fmla="val 16667" name="adj"/>
            </a:avLst>
          </a:prstGeom>
          <a:solidFill>
            <a:srgbClr val="EAD1DC"/>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衣服=粉</a:t>
            </a:r>
            <a:endParaRPr sz="3200">
              <a:latin typeface="Microsoft JhengHei"/>
              <a:ea typeface="Microsoft JhengHei"/>
              <a:cs typeface="Microsoft JhengHei"/>
              <a:sym typeface="Microsoft JhengHei"/>
            </a:endParaRPr>
          </a:p>
        </p:txBody>
      </p:sp>
      <p:sp>
        <p:nvSpPr>
          <p:cNvPr id="814" name="Google Shape;814;p85"/>
          <p:cNvSpPr/>
          <p:nvPr/>
        </p:nvSpPr>
        <p:spPr>
          <a:xfrm>
            <a:off x="4997775" y="3056438"/>
            <a:ext cx="2109000" cy="763500"/>
          </a:xfrm>
          <a:prstGeom prst="roundRect">
            <a:avLst>
              <a:gd fmla="val 16667" name="adj"/>
            </a:avLst>
          </a:prstGeom>
          <a:solidFill>
            <a:srgbClr val="FCE5CD"/>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衣服=橘</a:t>
            </a:r>
            <a:endParaRPr sz="3200">
              <a:latin typeface="Microsoft JhengHei"/>
              <a:ea typeface="Microsoft JhengHei"/>
              <a:cs typeface="Microsoft JhengHei"/>
              <a:sym typeface="Microsoft JhengHei"/>
            </a:endParaRPr>
          </a:p>
        </p:txBody>
      </p:sp>
      <p:pic>
        <p:nvPicPr>
          <p:cNvPr id="815" name="Google Shape;815;p85"/>
          <p:cNvPicPr preferRelativeResize="0"/>
          <p:nvPr/>
        </p:nvPicPr>
        <p:blipFill>
          <a:blip r:embed="rId3">
            <a:alphaModFix/>
          </a:blip>
          <a:stretch>
            <a:fillRect/>
          </a:stretch>
        </p:blipFill>
        <p:spPr>
          <a:xfrm>
            <a:off x="4563783" y="4880572"/>
            <a:ext cx="721626" cy="870310"/>
          </a:xfrm>
          <a:prstGeom prst="rect">
            <a:avLst/>
          </a:prstGeom>
          <a:noFill/>
          <a:ln>
            <a:noFill/>
          </a:ln>
        </p:spPr>
      </p:pic>
      <p:pic>
        <p:nvPicPr>
          <p:cNvPr id="816" name="Google Shape;816;p85"/>
          <p:cNvPicPr preferRelativeResize="0"/>
          <p:nvPr/>
        </p:nvPicPr>
        <p:blipFill>
          <a:blip r:embed="rId4">
            <a:alphaModFix/>
          </a:blip>
          <a:stretch>
            <a:fillRect/>
          </a:stretch>
        </p:blipFill>
        <p:spPr>
          <a:xfrm>
            <a:off x="5167477" y="4880572"/>
            <a:ext cx="1022614" cy="870310"/>
          </a:xfrm>
          <a:prstGeom prst="rect">
            <a:avLst/>
          </a:prstGeom>
          <a:noFill/>
          <a:ln>
            <a:noFill/>
          </a:ln>
        </p:spPr>
      </p:pic>
      <p:pic>
        <p:nvPicPr>
          <p:cNvPr id="817" name="Google Shape;817;p85"/>
          <p:cNvPicPr preferRelativeResize="0"/>
          <p:nvPr/>
        </p:nvPicPr>
        <p:blipFill rotWithShape="1">
          <a:blip r:embed="rId5">
            <a:alphaModFix/>
          </a:blip>
          <a:srcRect b="0" l="0" r="0" t="0"/>
          <a:stretch/>
        </p:blipFill>
        <p:spPr>
          <a:xfrm flipH="1">
            <a:off x="4639563" y="5463169"/>
            <a:ext cx="1022614" cy="870310"/>
          </a:xfrm>
          <a:prstGeom prst="rect">
            <a:avLst/>
          </a:prstGeom>
          <a:noFill/>
          <a:ln>
            <a:noFill/>
          </a:ln>
        </p:spPr>
      </p:pic>
      <p:pic>
        <p:nvPicPr>
          <p:cNvPr id="818" name="Google Shape;818;p85"/>
          <p:cNvPicPr preferRelativeResize="0"/>
          <p:nvPr/>
        </p:nvPicPr>
        <p:blipFill>
          <a:blip r:embed="rId3">
            <a:alphaModFix/>
          </a:blip>
          <a:stretch>
            <a:fillRect/>
          </a:stretch>
        </p:blipFill>
        <p:spPr>
          <a:xfrm>
            <a:off x="5543306" y="5393907"/>
            <a:ext cx="721626" cy="870310"/>
          </a:xfrm>
          <a:prstGeom prst="rect">
            <a:avLst/>
          </a:prstGeom>
          <a:noFill/>
          <a:ln>
            <a:noFill/>
          </a:ln>
        </p:spPr>
      </p:pic>
      <p:pic>
        <p:nvPicPr>
          <p:cNvPr id="819" name="Google Shape;819;p85"/>
          <p:cNvPicPr preferRelativeResize="0"/>
          <p:nvPr/>
        </p:nvPicPr>
        <p:blipFill rotWithShape="1">
          <a:blip r:embed="rId6">
            <a:alphaModFix/>
          </a:blip>
          <a:srcRect b="0" l="0" r="0" t="0"/>
          <a:stretch/>
        </p:blipFill>
        <p:spPr>
          <a:xfrm>
            <a:off x="6240501" y="5463169"/>
            <a:ext cx="1022614" cy="870310"/>
          </a:xfrm>
          <a:prstGeom prst="rect">
            <a:avLst/>
          </a:prstGeom>
          <a:noFill/>
          <a:ln>
            <a:noFill/>
          </a:ln>
        </p:spPr>
      </p:pic>
      <p:pic>
        <p:nvPicPr>
          <p:cNvPr id="820" name="Google Shape;820;p85"/>
          <p:cNvPicPr preferRelativeResize="0"/>
          <p:nvPr/>
        </p:nvPicPr>
        <p:blipFill rotWithShape="1">
          <a:blip r:embed="rId7">
            <a:alphaModFix/>
          </a:blip>
          <a:srcRect b="0" l="0" r="0" t="0"/>
          <a:stretch/>
        </p:blipFill>
        <p:spPr>
          <a:xfrm>
            <a:off x="7106772" y="5463169"/>
            <a:ext cx="1022614" cy="870310"/>
          </a:xfrm>
          <a:prstGeom prst="rect">
            <a:avLst/>
          </a:prstGeom>
          <a:noFill/>
          <a:ln>
            <a:noFill/>
          </a:ln>
        </p:spPr>
      </p:pic>
      <p:pic>
        <p:nvPicPr>
          <p:cNvPr id="821" name="Google Shape;821;p85"/>
          <p:cNvPicPr preferRelativeResize="0"/>
          <p:nvPr/>
        </p:nvPicPr>
        <p:blipFill rotWithShape="1">
          <a:blip r:embed="rId8">
            <a:alphaModFix/>
          </a:blip>
          <a:srcRect b="0" l="0" r="0" t="0"/>
          <a:stretch/>
        </p:blipFill>
        <p:spPr>
          <a:xfrm flipH="1">
            <a:off x="6851091" y="4839834"/>
            <a:ext cx="721626" cy="870310"/>
          </a:xfrm>
          <a:prstGeom prst="rect">
            <a:avLst/>
          </a:prstGeom>
          <a:noFill/>
          <a:ln>
            <a:noFill/>
          </a:ln>
        </p:spPr>
      </p:pic>
      <p:pic>
        <p:nvPicPr>
          <p:cNvPr id="822" name="Google Shape;822;p85"/>
          <p:cNvPicPr preferRelativeResize="0"/>
          <p:nvPr/>
        </p:nvPicPr>
        <p:blipFill>
          <a:blip r:embed="rId3">
            <a:alphaModFix/>
          </a:blip>
          <a:stretch>
            <a:fillRect/>
          </a:stretch>
        </p:blipFill>
        <p:spPr>
          <a:xfrm>
            <a:off x="6093315" y="4839834"/>
            <a:ext cx="721626" cy="870310"/>
          </a:xfrm>
          <a:prstGeom prst="rect">
            <a:avLst/>
          </a:prstGeom>
          <a:noFill/>
          <a:ln>
            <a:noFill/>
          </a:ln>
        </p:spPr>
      </p:pic>
      <p:sp>
        <p:nvSpPr>
          <p:cNvPr id="823" name="Google Shape;823;p85"/>
          <p:cNvSpPr/>
          <p:nvPr/>
        </p:nvSpPr>
        <p:spPr>
          <a:xfrm>
            <a:off x="4652184" y="4393875"/>
            <a:ext cx="544800" cy="4017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200">
                <a:solidFill>
                  <a:srgbClr val="FFFFFF"/>
                </a:solidFill>
                <a:latin typeface="Microsoft JhengHei"/>
                <a:ea typeface="Microsoft JhengHei"/>
                <a:cs typeface="Microsoft JhengHei"/>
                <a:sym typeface="Microsoft JhengHei"/>
              </a:rPr>
              <a:t>0</a:t>
            </a:r>
            <a:endParaRPr sz="2200">
              <a:solidFill>
                <a:srgbClr val="FFFFFF"/>
              </a:solidFill>
              <a:latin typeface="Microsoft JhengHei"/>
              <a:ea typeface="Microsoft JhengHei"/>
              <a:cs typeface="Microsoft JhengHei"/>
              <a:sym typeface="Microsoft JhengHei"/>
            </a:endParaRPr>
          </a:p>
        </p:txBody>
      </p:sp>
      <p:sp>
        <p:nvSpPr>
          <p:cNvPr id="824" name="Google Shape;824;p85"/>
          <p:cNvSpPr/>
          <p:nvPr/>
        </p:nvSpPr>
        <p:spPr>
          <a:xfrm>
            <a:off x="5594452" y="3680825"/>
            <a:ext cx="915600" cy="4017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200">
                <a:solidFill>
                  <a:srgbClr val="FFFFFF"/>
                </a:solidFill>
                <a:latin typeface="Microsoft JhengHei"/>
                <a:ea typeface="Microsoft JhengHei"/>
                <a:cs typeface="Microsoft JhengHei"/>
                <a:sym typeface="Microsoft JhengHei"/>
              </a:rPr>
              <a:t>0.75</a:t>
            </a:r>
            <a:endParaRPr sz="2200">
              <a:solidFill>
                <a:srgbClr val="FFFFFF"/>
              </a:solidFill>
              <a:latin typeface="Microsoft JhengHei"/>
              <a:ea typeface="Microsoft JhengHei"/>
              <a:cs typeface="Microsoft JhengHei"/>
              <a:sym typeface="Microsoft JhengHei"/>
            </a:endParaRPr>
          </a:p>
        </p:txBody>
      </p:sp>
      <p:sp>
        <p:nvSpPr>
          <p:cNvPr id="825" name="Google Shape;825;p85"/>
          <p:cNvSpPr/>
          <p:nvPr/>
        </p:nvSpPr>
        <p:spPr>
          <a:xfrm>
            <a:off x="7345684" y="4344175"/>
            <a:ext cx="544800" cy="4017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200">
                <a:solidFill>
                  <a:srgbClr val="FFFFFF"/>
                </a:solidFill>
                <a:latin typeface="Microsoft JhengHei"/>
                <a:ea typeface="Microsoft JhengHei"/>
                <a:cs typeface="Microsoft JhengHei"/>
                <a:sym typeface="Microsoft JhengHei"/>
              </a:rPr>
              <a:t>0</a:t>
            </a:r>
            <a:endParaRPr sz="2200">
              <a:solidFill>
                <a:srgbClr val="FFFFFF"/>
              </a:solidFill>
              <a:latin typeface="Microsoft JhengHei"/>
              <a:ea typeface="Microsoft JhengHei"/>
              <a:cs typeface="Microsoft JhengHei"/>
              <a:sym typeface="Microsoft JhengHei"/>
            </a:endParaRPr>
          </a:p>
        </p:txBody>
      </p:sp>
      <p:sp>
        <p:nvSpPr>
          <p:cNvPr id="826" name="Google Shape;826;p85"/>
          <p:cNvSpPr/>
          <p:nvPr/>
        </p:nvSpPr>
        <p:spPr>
          <a:xfrm>
            <a:off x="7584584" y="3108300"/>
            <a:ext cx="544800" cy="4017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200">
                <a:solidFill>
                  <a:srgbClr val="FFFFFF"/>
                </a:solidFill>
                <a:latin typeface="Microsoft JhengHei"/>
                <a:ea typeface="Microsoft JhengHei"/>
                <a:cs typeface="Microsoft JhengHei"/>
                <a:sym typeface="Microsoft JhengHei"/>
              </a:rPr>
              <a:t>1</a:t>
            </a:r>
            <a:endParaRPr sz="2200">
              <a:solidFill>
                <a:srgbClr val="FFFFFF"/>
              </a:solidFill>
              <a:latin typeface="Microsoft JhengHei"/>
              <a:ea typeface="Microsoft JhengHei"/>
              <a:cs typeface="Microsoft JhengHei"/>
              <a:sym typeface="Microsoft JhengHei"/>
            </a:endParaRPr>
          </a:p>
        </p:txBody>
      </p:sp>
      <p:sp>
        <p:nvSpPr>
          <p:cNvPr id="827" name="Google Shape;827;p85"/>
          <p:cNvSpPr/>
          <p:nvPr/>
        </p:nvSpPr>
        <p:spPr>
          <a:xfrm>
            <a:off x="4299609" y="2946050"/>
            <a:ext cx="544800" cy="4017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200">
                <a:solidFill>
                  <a:srgbClr val="FFFFFF"/>
                </a:solidFill>
                <a:latin typeface="Microsoft JhengHei"/>
                <a:ea typeface="Microsoft JhengHei"/>
                <a:cs typeface="Microsoft JhengHei"/>
                <a:sym typeface="Microsoft JhengHei"/>
              </a:rPr>
              <a:t>0</a:t>
            </a:r>
            <a:endParaRPr sz="2200">
              <a:solidFill>
                <a:srgbClr val="FFFFFF"/>
              </a:solidFill>
              <a:latin typeface="Microsoft JhengHei"/>
              <a:ea typeface="Microsoft JhengHei"/>
              <a:cs typeface="Microsoft JhengHei"/>
              <a:sym typeface="Microsoft JhengHei"/>
            </a:endParaRPr>
          </a:p>
        </p:txBody>
      </p:sp>
      <p:grpSp>
        <p:nvGrpSpPr>
          <p:cNvPr id="828" name="Google Shape;828;p85"/>
          <p:cNvGrpSpPr/>
          <p:nvPr/>
        </p:nvGrpSpPr>
        <p:grpSpPr>
          <a:xfrm>
            <a:off x="1031863" y="4693912"/>
            <a:ext cx="1571074" cy="1585926"/>
            <a:chOff x="1045575" y="4701200"/>
            <a:chExt cx="1571074" cy="1585926"/>
          </a:xfrm>
        </p:grpSpPr>
        <p:pic>
          <p:nvPicPr>
            <p:cNvPr id="829" name="Google Shape;829;p85"/>
            <p:cNvPicPr preferRelativeResize="0"/>
            <p:nvPr/>
          </p:nvPicPr>
          <p:blipFill>
            <a:blip r:embed="rId9">
              <a:alphaModFix/>
            </a:blip>
            <a:stretch>
              <a:fillRect/>
            </a:stretch>
          </p:blipFill>
          <p:spPr>
            <a:xfrm>
              <a:off x="1045575" y="4701200"/>
              <a:ext cx="1571074" cy="1585926"/>
            </a:xfrm>
            <a:prstGeom prst="rect">
              <a:avLst/>
            </a:prstGeom>
            <a:noFill/>
            <a:ln>
              <a:noFill/>
            </a:ln>
          </p:spPr>
        </p:pic>
        <p:sp>
          <p:nvSpPr>
            <p:cNvPr id="830" name="Google Shape;830;p85"/>
            <p:cNvSpPr/>
            <p:nvPr/>
          </p:nvSpPr>
          <p:spPr>
            <a:xfrm>
              <a:off x="1515725" y="5040500"/>
              <a:ext cx="258300" cy="353400"/>
            </a:xfrm>
            <a:prstGeom prst="chord">
              <a:avLst>
                <a:gd fmla="val 2700000" name="adj1"/>
                <a:gd fmla="val 10108323"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85"/>
            <p:cNvSpPr/>
            <p:nvPr/>
          </p:nvSpPr>
          <p:spPr>
            <a:xfrm flipH="1" rot="-1275444">
              <a:off x="1678515" y="5005687"/>
              <a:ext cx="258165" cy="353432"/>
            </a:xfrm>
            <a:prstGeom prst="chord">
              <a:avLst>
                <a:gd fmla="val 2700000" name="adj1"/>
                <a:gd fmla="val 10108323"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8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838" name="Google Shape;838;p8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從</a:t>
            </a:r>
            <a:r>
              <a:rPr lang="zh-CN" u="sng"/>
              <a:t>預測性探勘</a:t>
            </a:r>
            <a:r>
              <a:rPr lang="zh-CN"/>
              <a:t>到</a:t>
            </a:r>
            <a:r>
              <a:rPr lang="zh-CN" u="sng"/>
              <a:t>子群組探勘</a:t>
            </a:r>
            <a:endParaRPr u="sng"/>
          </a:p>
        </p:txBody>
      </p:sp>
      <p:sp>
        <p:nvSpPr>
          <p:cNvPr id="839" name="Google Shape;839;p86"/>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CN"/>
              <a:t>預測性探勘(分類與預測)</a:t>
            </a:r>
            <a:endParaRPr/>
          </a:p>
        </p:txBody>
      </p:sp>
      <p:pic>
        <p:nvPicPr>
          <p:cNvPr id="840" name="Google Shape;840;p86"/>
          <p:cNvPicPr preferRelativeResize="0"/>
          <p:nvPr/>
        </p:nvPicPr>
        <p:blipFill>
          <a:blip r:embed="rId3">
            <a:alphaModFix/>
          </a:blip>
          <a:stretch>
            <a:fillRect/>
          </a:stretch>
        </p:blipFill>
        <p:spPr>
          <a:xfrm>
            <a:off x="4701325" y="2679613"/>
            <a:ext cx="3743325" cy="2486025"/>
          </a:xfrm>
          <a:prstGeom prst="rect">
            <a:avLst/>
          </a:prstGeom>
          <a:noFill/>
          <a:ln>
            <a:noFill/>
          </a:ln>
        </p:spPr>
      </p:pic>
      <p:sp>
        <p:nvSpPr>
          <p:cNvPr id="841" name="Google Shape;841;p86"/>
          <p:cNvSpPr txBox="1"/>
          <p:nvPr>
            <p:ph idx="1" type="body"/>
          </p:nvPr>
        </p:nvSpPr>
        <p:spPr>
          <a:xfrm>
            <a:off x="630250" y="5071291"/>
            <a:ext cx="3868800" cy="10794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CN">
                <a:solidFill>
                  <a:srgbClr val="38761D"/>
                </a:solidFill>
                <a:highlight>
                  <a:srgbClr val="D9EAD3"/>
                </a:highlight>
              </a:rPr>
              <a:t>〇</a:t>
            </a:r>
            <a:r>
              <a:rPr lang="zh-CN">
                <a:highlight>
                  <a:srgbClr val="D9EAD3"/>
                </a:highlight>
              </a:rPr>
              <a:t>分類準確性較高</a:t>
            </a:r>
            <a:br>
              <a:rPr lang="zh-CN"/>
            </a:br>
            <a:r>
              <a:rPr lang="zh-CN">
                <a:solidFill>
                  <a:srgbClr val="FF0000"/>
                </a:solidFill>
                <a:highlight>
                  <a:srgbClr val="F4CCCC"/>
                </a:highlight>
              </a:rPr>
              <a:t>🗙</a:t>
            </a:r>
            <a:r>
              <a:rPr lang="zh-CN">
                <a:highlight>
                  <a:srgbClr val="F4CCCC"/>
                </a:highlight>
              </a:rPr>
              <a:t>規則通常不能解釋</a:t>
            </a:r>
            <a:endParaRPr>
              <a:highlight>
                <a:srgbClr val="F4CCCC"/>
              </a:highlight>
            </a:endParaRPr>
          </a:p>
        </p:txBody>
      </p:sp>
      <p:sp>
        <p:nvSpPr>
          <p:cNvPr id="842" name="Google Shape;842;p86"/>
          <p:cNvSpPr txBox="1"/>
          <p:nvPr>
            <p:ph idx="2" type="body"/>
          </p:nvPr>
        </p:nvSpPr>
        <p:spPr>
          <a:xfrm>
            <a:off x="4629150" y="5071216"/>
            <a:ext cx="3887700" cy="10794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CN">
                <a:solidFill>
                  <a:srgbClr val="38761D"/>
                </a:solidFill>
                <a:highlight>
                  <a:srgbClr val="D9EAD3"/>
                </a:highlight>
              </a:rPr>
              <a:t>〇</a:t>
            </a:r>
            <a:r>
              <a:rPr lang="zh-CN">
                <a:highlight>
                  <a:srgbClr val="D9EAD3"/>
                </a:highlight>
              </a:rPr>
              <a:t>前提規則容易理解</a:t>
            </a:r>
            <a:br>
              <a:rPr lang="zh-CN"/>
            </a:br>
            <a:r>
              <a:rPr lang="zh-CN">
                <a:solidFill>
                  <a:srgbClr val="FF0000"/>
                </a:solidFill>
                <a:highlight>
                  <a:srgbClr val="F4CCCC"/>
                </a:highlight>
              </a:rPr>
              <a:t>🗙</a:t>
            </a:r>
            <a:r>
              <a:rPr lang="zh-CN">
                <a:highlight>
                  <a:srgbClr val="F4CCCC"/>
                </a:highlight>
              </a:rPr>
              <a:t>分類準確性較差</a:t>
            </a:r>
            <a:endParaRPr>
              <a:highlight>
                <a:srgbClr val="F4CCCC"/>
              </a:highlight>
            </a:endParaRPr>
          </a:p>
        </p:txBody>
      </p:sp>
      <p:sp>
        <p:nvSpPr>
          <p:cNvPr id="843" name="Google Shape;843;p86"/>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CN"/>
              <a:t>子群組探勘</a:t>
            </a:r>
            <a:endParaRPr/>
          </a:p>
        </p:txBody>
      </p:sp>
      <p:sp>
        <p:nvSpPr>
          <p:cNvPr id="844" name="Google Shape;844;p86"/>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CN"/>
              <a:t>Herrera, et al., 2011</a:t>
            </a:r>
            <a:endParaRPr/>
          </a:p>
        </p:txBody>
      </p:sp>
      <p:pic>
        <p:nvPicPr>
          <p:cNvPr id="845" name="Google Shape;845;p86"/>
          <p:cNvPicPr preferRelativeResize="0"/>
          <p:nvPr/>
        </p:nvPicPr>
        <p:blipFill>
          <a:blip r:embed="rId4">
            <a:alphaModFix/>
          </a:blip>
          <a:stretch>
            <a:fillRect/>
          </a:stretch>
        </p:blipFill>
        <p:spPr>
          <a:xfrm>
            <a:off x="726325" y="2585263"/>
            <a:ext cx="3676650" cy="2486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8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852" name="Google Shape;852;p87"/>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深入子群組探勘</a:t>
            </a:r>
            <a:endParaRPr/>
          </a:p>
        </p:txBody>
      </p:sp>
      <p:sp>
        <p:nvSpPr>
          <p:cNvPr id="853" name="Google Shape;853;p87"/>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CN"/>
              <a:t>Part 3.</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8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860" name="Google Shape;860;p8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子群組探勘的變化</a:t>
            </a:r>
            <a:endParaRPr/>
          </a:p>
        </p:txBody>
      </p:sp>
      <p:sp>
        <p:nvSpPr>
          <p:cNvPr id="861" name="Google Shape;861;p88"/>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862" name="Google Shape;862;p88"/>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863" name="Google Shape;863;p88"/>
          <p:cNvSpPr/>
          <p:nvPr/>
        </p:nvSpPr>
        <p:spPr>
          <a:xfrm>
            <a:off x="476250" y="2066737"/>
            <a:ext cx="8191500" cy="3833400"/>
          </a:xfrm>
          <a:prstGeom prst="roundRect">
            <a:avLst>
              <a:gd fmla="val 6503" name="adj"/>
            </a:avLst>
          </a:prstGeom>
          <a:solidFill>
            <a:srgbClr val="D9EAD3"/>
          </a:solidFill>
          <a:ln cap="flat" cmpd="sng" w="38100">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zh-CN" sz="3200">
                <a:latin typeface="Microsoft JhengHei"/>
                <a:ea typeface="Microsoft JhengHei"/>
                <a:cs typeface="Microsoft JhengHei"/>
                <a:sym typeface="Microsoft JhengHei"/>
              </a:rPr>
              <a:t>子群組</a:t>
            </a:r>
            <a:endParaRPr b="1" sz="3200">
              <a:latin typeface="Microsoft JhengHei"/>
              <a:ea typeface="Microsoft JhengHei"/>
              <a:cs typeface="Microsoft JhengHei"/>
              <a:sym typeface="Microsoft JhengHei"/>
            </a:endParaRPr>
          </a:p>
        </p:txBody>
      </p:sp>
      <p:sp>
        <p:nvSpPr>
          <p:cNvPr id="864" name="Google Shape;864;p88"/>
          <p:cNvSpPr/>
          <p:nvPr/>
        </p:nvSpPr>
        <p:spPr>
          <a:xfrm>
            <a:off x="862900" y="3178725"/>
            <a:ext cx="3043200" cy="763500"/>
          </a:xfrm>
          <a:prstGeom prst="roundRect">
            <a:avLst>
              <a:gd fmla="val 16667" name="adj"/>
            </a:avLst>
          </a:prstGeom>
          <a:solidFill>
            <a:schemeClr val="lt1"/>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衣服=橘</a:t>
            </a:r>
            <a:endParaRPr sz="3200">
              <a:latin typeface="Microsoft JhengHei"/>
              <a:ea typeface="Microsoft JhengHei"/>
              <a:cs typeface="Microsoft JhengHei"/>
              <a:sym typeface="Microsoft JhengHei"/>
            </a:endParaRPr>
          </a:p>
        </p:txBody>
      </p:sp>
      <p:sp>
        <p:nvSpPr>
          <p:cNvPr id="865" name="Google Shape;865;p88"/>
          <p:cNvSpPr/>
          <p:nvPr/>
        </p:nvSpPr>
        <p:spPr>
          <a:xfrm rot="-10798538">
            <a:off x="4219349" y="3291888"/>
            <a:ext cx="705300" cy="524700"/>
          </a:xfrm>
          <a:prstGeom prst="leftArrow">
            <a:avLst>
              <a:gd fmla="val 50000" name="adj1"/>
              <a:gd fmla="val 50000" name="adj2"/>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88"/>
          <p:cNvSpPr/>
          <p:nvPr/>
        </p:nvSpPr>
        <p:spPr>
          <a:xfrm>
            <a:off x="5168349" y="3178725"/>
            <a:ext cx="3198000" cy="763500"/>
          </a:xfrm>
          <a:prstGeom prst="roundRect">
            <a:avLst>
              <a:gd fmla="val 16667" name="adj"/>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chemeClr val="dk1"/>
                </a:solidFill>
                <a:latin typeface="Microsoft JhengHei"/>
                <a:ea typeface="Microsoft JhengHei"/>
                <a:cs typeface="Microsoft JhengHei"/>
                <a:sym typeface="Microsoft JhengHei"/>
              </a:rPr>
              <a:t>髮型=短髮</a:t>
            </a:r>
            <a:endParaRPr sz="3200">
              <a:solidFill>
                <a:schemeClr val="dk1"/>
              </a:solidFill>
              <a:latin typeface="Microsoft JhengHei"/>
              <a:ea typeface="Microsoft JhengHei"/>
              <a:cs typeface="Microsoft JhengHei"/>
              <a:sym typeface="Microsoft JhengHei"/>
            </a:endParaRPr>
          </a:p>
        </p:txBody>
      </p:sp>
      <p:sp>
        <p:nvSpPr>
          <p:cNvPr id="867" name="Google Shape;867;p88"/>
          <p:cNvSpPr/>
          <p:nvPr/>
        </p:nvSpPr>
        <p:spPr>
          <a:xfrm>
            <a:off x="2615475" y="4679550"/>
            <a:ext cx="3742200" cy="763500"/>
          </a:xfrm>
          <a:prstGeom prst="roundRect">
            <a:avLst>
              <a:gd fmla="val 16667" name="adj"/>
            </a:avLst>
          </a:prstGeom>
          <a:solidFill>
            <a:schemeClr val="lt1"/>
          </a:solidFill>
          <a:ln cap="flat" cmpd="sng" w="38100">
            <a:solidFill>
              <a:schemeClr val="accent4"/>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(信賴度：0.75)</a:t>
            </a:r>
            <a:endParaRPr sz="3200">
              <a:latin typeface="Microsoft JhengHei"/>
              <a:ea typeface="Microsoft JhengHei"/>
              <a:cs typeface="Microsoft JhengHei"/>
              <a:sym typeface="Microsoft JhengHei"/>
            </a:endParaRPr>
          </a:p>
        </p:txBody>
      </p:sp>
      <p:sp>
        <p:nvSpPr>
          <p:cNvPr id="868" name="Google Shape;868;p88"/>
          <p:cNvSpPr/>
          <p:nvPr/>
        </p:nvSpPr>
        <p:spPr>
          <a:xfrm>
            <a:off x="1242400" y="2704375"/>
            <a:ext cx="2284200" cy="525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1</a:t>
            </a:r>
            <a:r>
              <a:rPr lang="zh-CN" sz="3200">
                <a:solidFill>
                  <a:srgbClr val="FFFFFF"/>
                </a:solidFill>
                <a:latin typeface="Microsoft JhengHei"/>
                <a:ea typeface="Microsoft JhengHei"/>
                <a:cs typeface="Microsoft JhengHei"/>
                <a:sym typeface="Microsoft JhengHei"/>
              </a:rPr>
              <a:t>. 前提條件</a:t>
            </a:r>
            <a:endParaRPr sz="3200">
              <a:solidFill>
                <a:srgbClr val="FFFFFF"/>
              </a:solidFill>
              <a:latin typeface="Microsoft JhengHei"/>
              <a:ea typeface="Microsoft JhengHei"/>
              <a:cs typeface="Microsoft JhengHei"/>
              <a:sym typeface="Microsoft JhengHei"/>
            </a:endParaRPr>
          </a:p>
        </p:txBody>
      </p:sp>
      <p:sp>
        <p:nvSpPr>
          <p:cNvPr id="869" name="Google Shape;869;p88"/>
          <p:cNvSpPr/>
          <p:nvPr/>
        </p:nvSpPr>
        <p:spPr>
          <a:xfrm>
            <a:off x="5595725" y="2704375"/>
            <a:ext cx="2343300" cy="525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2</a:t>
            </a:r>
            <a:r>
              <a:rPr lang="zh-CN" sz="3200">
                <a:solidFill>
                  <a:srgbClr val="FFFFFF"/>
                </a:solidFill>
                <a:latin typeface="Microsoft JhengHei"/>
                <a:ea typeface="Microsoft JhengHei"/>
                <a:cs typeface="Microsoft JhengHei"/>
                <a:sym typeface="Microsoft JhengHei"/>
              </a:rPr>
              <a:t>. 目標概念</a:t>
            </a:r>
            <a:endParaRPr sz="3200">
              <a:solidFill>
                <a:srgbClr val="FFFFFF"/>
              </a:solidFill>
              <a:latin typeface="Microsoft JhengHei"/>
              <a:ea typeface="Microsoft JhengHei"/>
              <a:cs typeface="Microsoft JhengHei"/>
              <a:sym typeface="Microsoft JhengHei"/>
            </a:endParaRPr>
          </a:p>
        </p:txBody>
      </p:sp>
      <p:sp>
        <p:nvSpPr>
          <p:cNvPr id="870" name="Google Shape;870;p88"/>
          <p:cNvSpPr/>
          <p:nvPr/>
        </p:nvSpPr>
        <p:spPr>
          <a:xfrm>
            <a:off x="3050400" y="4264825"/>
            <a:ext cx="3043200" cy="5250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3. 品質評估指標</a:t>
            </a:r>
            <a:endParaRPr sz="32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62"/>
          <p:cNvSpPr txBox="1"/>
          <p:nvPr>
            <p:ph idx="1" type="body"/>
          </p:nvPr>
        </p:nvSpPr>
        <p:spPr>
          <a:xfrm>
            <a:off x="2881825" y="1783075"/>
            <a:ext cx="3380400" cy="4711800"/>
          </a:xfrm>
          <a:prstGeom prst="rect">
            <a:avLst/>
          </a:prstGeom>
        </p:spPr>
        <p:txBody>
          <a:bodyPr anchorCtr="0" anchor="ctr" bIns="91425" lIns="91425" spcFirstLastPara="1" rIns="91425" wrap="square" tIns="91425">
            <a:noAutofit/>
          </a:bodyPr>
          <a:lstStyle/>
          <a:p>
            <a:pPr indent="-381000" lvl="0" marL="457200" rtl="0" algn="l">
              <a:lnSpc>
                <a:spcPct val="150000"/>
              </a:lnSpc>
              <a:spcBef>
                <a:spcPts val="560"/>
              </a:spcBef>
              <a:spcAft>
                <a:spcPts val="0"/>
              </a:spcAft>
              <a:buSzPts val="2400"/>
              <a:buAutoNum type="arabicPeriod"/>
            </a:pPr>
            <a:r>
              <a:rPr lang="zh-CN"/>
              <a:t>前言</a:t>
            </a:r>
            <a:endParaRPr/>
          </a:p>
          <a:p>
            <a:pPr indent="-381000" lvl="0" marL="457200" rtl="0" algn="l">
              <a:lnSpc>
                <a:spcPct val="150000"/>
              </a:lnSpc>
              <a:spcBef>
                <a:spcPts val="0"/>
              </a:spcBef>
              <a:spcAft>
                <a:spcPts val="0"/>
              </a:spcAft>
              <a:buSzPts val="2400"/>
              <a:buAutoNum type="arabicPeriod"/>
            </a:pPr>
            <a:r>
              <a:rPr lang="zh-CN"/>
              <a:t>初識子群組探勘</a:t>
            </a:r>
            <a:endParaRPr/>
          </a:p>
          <a:p>
            <a:pPr indent="-381000" lvl="0" marL="457200" rtl="0" algn="l">
              <a:lnSpc>
                <a:spcPct val="150000"/>
              </a:lnSpc>
              <a:spcBef>
                <a:spcPts val="0"/>
              </a:spcBef>
              <a:spcAft>
                <a:spcPts val="0"/>
              </a:spcAft>
              <a:buSzPts val="2400"/>
              <a:buAutoNum type="arabicPeriod"/>
            </a:pPr>
            <a:r>
              <a:rPr lang="zh-CN"/>
              <a:t>深入子群組探勘</a:t>
            </a:r>
            <a:endParaRPr/>
          </a:p>
          <a:p>
            <a:pPr indent="-381000" lvl="0" marL="457200" rtl="0" algn="l">
              <a:lnSpc>
                <a:spcPct val="150000"/>
              </a:lnSpc>
              <a:spcBef>
                <a:spcPts val="0"/>
              </a:spcBef>
              <a:spcAft>
                <a:spcPts val="0"/>
              </a:spcAft>
              <a:buSzPts val="2400"/>
              <a:buAutoNum type="arabicPeriod"/>
            </a:pPr>
            <a:r>
              <a:rPr lang="zh-CN"/>
              <a:t>子群組探勘工具</a:t>
            </a:r>
            <a:endParaRPr/>
          </a:p>
          <a:p>
            <a:pPr indent="-381000" lvl="0" marL="457200" rtl="0" algn="l">
              <a:lnSpc>
                <a:spcPct val="150000"/>
              </a:lnSpc>
              <a:spcBef>
                <a:spcPts val="0"/>
              </a:spcBef>
              <a:spcAft>
                <a:spcPts val="0"/>
              </a:spcAft>
              <a:buSzPts val="2400"/>
              <a:buAutoNum type="arabicPeriod"/>
            </a:pPr>
            <a:r>
              <a:rPr lang="zh-CN"/>
              <a:t>子群組探勘實戰</a:t>
            </a:r>
            <a:endParaRPr/>
          </a:p>
          <a:p>
            <a:pPr indent="-381000" lvl="0" marL="457200" rtl="0" algn="l">
              <a:lnSpc>
                <a:spcPct val="150000"/>
              </a:lnSpc>
              <a:spcBef>
                <a:spcPts val="0"/>
              </a:spcBef>
              <a:spcAft>
                <a:spcPts val="0"/>
              </a:spcAft>
              <a:buSzPts val="2400"/>
              <a:buAutoNum type="arabicPeriod"/>
            </a:pPr>
            <a:r>
              <a:rPr lang="zh-CN"/>
              <a:t>結語</a:t>
            </a:r>
            <a:endParaRPr/>
          </a:p>
        </p:txBody>
      </p:sp>
      <p:sp>
        <p:nvSpPr>
          <p:cNvPr id="421" name="Google Shape;421;p6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422" name="Google Shape;422;p6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大綱</a:t>
            </a:r>
            <a:endParaRPr/>
          </a:p>
        </p:txBody>
      </p:sp>
      <p:sp>
        <p:nvSpPr>
          <p:cNvPr id="423" name="Google Shape;423;p6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89"/>
          <p:cNvSpPr/>
          <p:nvPr/>
        </p:nvSpPr>
        <p:spPr>
          <a:xfrm>
            <a:off x="2654125" y="383000"/>
            <a:ext cx="2787900" cy="1312800"/>
          </a:xfrm>
          <a:prstGeom prst="flowChartAlternateProcess">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8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878" name="Google Shape;878;p89"/>
          <p:cNvSpPr txBox="1"/>
          <p:nvPr>
            <p:ph type="title"/>
          </p:nvPr>
        </p:nvSpPr>
        <p:spPr>
          <a:xfrm>
            <a:off x="1186025" y="4227750"/>
            <a:ext cx="7481700" cy="223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89"/>
          <p:cNvSpPr txBox="1"/>
          <p:nvPr>
            <p:ph idx="1" type="subTitle"/>
          </p:nvPr>
        </p:nvSpPr>
        <p:spPr>
          <a:xfrm>
            <a:off x="1186025" y="3348150"/>
            <a:ext cx="5050800" cy="879600"/>
          </a:xfrm>
          <a:prstGeom prst="rect">
            <a:avLst/>
          </a:prstGeom>
        </p:spPr>
        <p:txBody>
          <a:bodyPr anchorCtr="0" anchor="b" bIns="91425" lIns="91425" spcFirstLastPara="1" rIns="91425" wrap="square" tIns="91425">
            <a:noAutofit/>
          </a:bodyPr>
          <a:lstStyle/>
          <a:p>
            <a:pPr indent="-165100" lvl="0" marL="342900" rtl="0" algn="l">
              <a:spcBef>
                <a:spcPts val="560"/>
              </a:spcBef>
              <a:spcAft>
                <a:spcPts val="1000"/>
              </a:spcAft>
              <a:buNone/>
            </a:pPr>
            <a:r>
              <a:t/>
            </a:r>
            <a:endParaRPr/>
          </a:p>
        </p:txBody>
      </p:sp>
      <p:sp>
        <p:nvSpPr>
          <p:cNvPr id="880" name="Google Shape;880;p89"/>
          <p:cNvSpPr/>
          <p:nvPr/>
        </p:nvSpPr>
        <p:spPr>
          <a:xfrm>
            <a:off x="1186025" y="4904250"/>
            <a:ext cx="2899200" cy="8796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CN" sz="4000">
                <a:solidFill>
                  <a:srgbClr val="FFFFFF"/>
                </a:solidFill>
                <a:latin typeface="Microsoft JhengHei"/>
                <a:ea typeface="Microsoft JhengHei"/>
                <a:cs typeface="Microsoft JhengHei"/>
                <a:sym typeface="Microsoft JhengHei"/>
              </a:rPr>
              <a:t>1</a:t>
            </a:r>
            <a:r>
              <a:rPr b="1" lang="zh-CN" sz="4000">
                <a:solidFill>
                  <a:srgbClr val="FFFFFF"/>
                </a:solidFill>
                <a:latin typeface="Microsoft JhengHei"/>
                <a:ea typeface="Microsoft JhengHei"/>
                <a:cs typeface="Microsoft JhengHei"/>
                <a:sym typeface="Microsoft JhengHei"/>
              </a:rPr>
              <a:t>. 前提條件</a:t>
            </a:r>
            <a:endParaRPr b="1" sz="4000">
              <a:solidFill>
                <a:srgbClr val="FFFFFF"/>
              </a:solidFill>
              <a:latin typeface="Microsoft JhengHei"/>
              <a:ea typeface="Microsoft JhengHei"/>
              <a:cs typeface="Microsoft JhengHei"/>
              <a:sym typeface="Microsoft JhengHei"/>
            </a:endParaRPr>
          </a:p>
        </p:txBody>
      </p:sp>
      <p:sp>
        <p:nvSpPr>
          <p:cNvPr id="881" name="Google Shape;881;p89"/>
          <p:cNvSpPr/>
          <p:nvPr/>
        </p:nvSpPr>
        <p:spPr>
          <a:xfrm>
            <a:off x="2964300" y="950376"/>
            <a:ext cx="2313000" cy="580500"/>
          </a:xfrm>
          <a:prstGeom prst="roundRect">
            <a:avLst>
              <a:gd fmla="val 16667" name="adj"/>
            </a:avLst>
          </a:prstGeom>
          <a:solidFill>
            <a:schemeClr val="lt1"/>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500">
                <a:latin typeface="Microsoft JhengHei"/>
                <a:ea typeface="Microsoft JhengHei"/>
                <a:cs typeface="Microsoft JhengHei"/>
                <a:sym typeface="Microsoft JhengHei"/>
              </a:rPr>
              <a:t>衣服=橘</a:t>
            </a:r>
            <a:endParaRPr sz="2500">
              <a:latin typeface="Microsoft JhengHei"/>
              <a:ea typeface="Microsoft JhengHei"/>
              <a:cs typeface="Microsoft JhengHei"/>
              <a:sym typeface="Microsoft JhengHei"/>
            </a:endParaRPr>
          </a:p>
        </p:txBody>
      </p:sp>
      <p:sp>
        <p:nvSpPr>
          <p:cNvPr id="882" name="Google Shape;882;p89"/>
          <p:cNvSpPr/>
          <p:nvPr/>
        </p:nvSpPr>
        <p:spPr>
          <a:xfrm rot="-10798076">
            <a:off x="5515502" y="1036476"/>
            <a:ext cx="536100" cy="398700"/>
          </a:xfrm>
          <a:prstGeom prst="leftArrow">
            <a:avLst>
              <a:gd fmla="val 50000" name="adj1"/>
              <a:gd fmla="val 50000" name="adj2"/>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883" name="Google Shape;883;p89"/>
          <p:cNvSpPr/>
          <p:nvPr/>
        </p:nvSpPr>
        <p:spPr>
          <a:xfrm>
            <a:off x="6236836" y="950376"/>
            <a:ext cx="2430900" cy="580500"/>
          </a:xfrm>
          <a:prstGeom prst="roundRect">
            <a:avLst>
              <a:gd fmla="val 16667" name="adj"/>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chemeClr val="dk1"/>
                </a:solidFill>
                <a:latin typeface="Microsoft JhengHei"/>
                <a:ea typeface="Microsoft JhengHei"/>
                <a:cs typeface="Microsoft JhengHei"/>
                <a:sym typeface="Microsoft JhengHei"/>
              </a:rPr>
              <a:t>髮型=短髮</a:t>
            </a:r>
            <a:endParaRPr sz="2500">
              <a:solidFill>
                <a:schemeClr val="dk1"/>
              </a:solidFill>
              <a:latin typeface="Microsoft JhengHei"/>
              <a:ea typeface="Microsoft JhengHei"/>
              <a:cs typeface="Microsoft JhengHei"/>
              <a:sym typeface="Microsoft JhengHei"/>
            </a:endParaRPr>
          </a:p>
        </p:txBody>
      </p:sp>
      <p:sp>
        <p:nvSpPr>
          <p:cNvPr id="884" name="Google Shape;884;p89"/>
          <p:cNvSpPr/>
          <p:nvPr/>
        </p:nvSpPr>
        <p:spPr>
          <a:xfrm>
            <a:off x="4296418" y="2091146"/>
            <a:ext cx="2844600" cy="580500"/>
          </a:xfrm>
          <a:prstGeom prst="roundRect">
            <a:avLst>
              <a:gd fmla="val 16667" name="adj"/>
            </a:avLst>
          </a:prstGeom>
          <a:solidFill>
            <a:schemeClr val="lt1"/>
          </a:solidFill>
          <a:ln cap="flat" cmpd="sng" w="38100">
            <a:solidFill>
              <a:schemeClr val="accent4"/>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500">
                <a:latin typeface="Microsoft JhengHei"/>
                <a:ea typeface="Microsoft JhengHei"/>
                <a:cs typeface="Microsoft JhengHei"/>
                <a:sym typeface="Microsoft JhengHei"/>
              </a:rPr>
              <a:t>(信賴度：0.75)</a:t>
            </a:r>
            <a:endParaRPr sz="2500">
              <a:latin typeface="Microsoft JhengHei"/>
              <a:ea typeface="Microsoft JhengHei"/>
              <a:cs typeface="Microsoft JhengHei"/>
              <a:sym typeface="Microsoft JhengHei"/>
            </a:endParaRPr>
          </a:p>
        </p:txBody>
      </p:sp>
      <p:sp>
        <p:nvSpPr>
          <p:cNvPr id="885" name="Google Shape;885;p89"/>
          <p:cNvSpPr/>
          <p:nvPr/>
        </p:nvSpPr>
        <p:spPr>
          <a:xfrm>
            <a:off x="3252755" y="589825"/>
            <a:ext cx="1736400" cy="399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前提條件</a:t>
            </a:r>
            <a:endParaRPr sz="2500">
              <a:solidFill>
                <a:srgbClr val="FFFFFF"/>
              </a:solidFill>
              <a:latin typeface="Microsoft JhengHei"/>
              <a:ea typeface="Microsoft JhengHei"/>
              <a:cs typeface="Microsoft JhengHei"/>
              <a:sym typeface="Microsoft JhengHei"/>
            </a:endParaRPr>
          </a:p>
        </p:txBody>
      </p:sp>
      <p:sp>
        <p:nvSpPr>
          <p:cNvPr id="886" name="Google Shape;886;p89"/>
          <p:cNvSpPr/>
          <p:nvPr/>
        </p:nvSpPr>
        <p:spPr>
          <a:xfrm>
            <a:off x="6561681" y="589825"/>
            <a:ext cx="1781100" cy="399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目標概念</a:t>
            </a:r>
            <a:endParaRPr sz="2500">
              <a:solidFill>
                <a:srgbClr val="FFFFFF"/>
              </a:solidFill>
              <a:latin typeface="Microsoft JhengHei"/>
              <a:ea typeface="Microsoft JhengHei"/>
              <a:cs typeface="Microsoft JhengHei"/>
              <a:sym typeface="Microsoft JhengHei"/>
            </a:endParaRPr>
          </a:p>
        </p:txBody>
      </p:sp>
      <p:sp>
        <p:nvSpPr>
          <p:cNvPr id="887" name="Google Shape;887;p89"/>
          <p:cNvSpPr/>
          <p:nvPr/>
        </p:nvSpPr>
        <p:spPr>
          <a:xfrm>
            <a:off x="4627001" y="1775916"/>
            <a:ext cx="2313000" cy="3990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品質評估指標</a:t>
            </a:r>
            <a:endParaRPr sz="25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9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894" name="Google Shape;894;p9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sz="3200"/>
              <a:t>Nominal</a:t>
            </a:r>
            <a:endParaRPr b="0" sz="3200"/>
          </a:p>
          <a:p>
            <a:pPr indent="0" lvl="0" marL="0" rtl="0" algn="ctr">
              <a:spcBef>
                <a:spcPts val="0"/>
              </a:spcBef>
              <a:spcAft>
                <a:spcPts val="0"/>
              </a:spcAft>
              <a:buNone/>
            </a:pPr>
            <a:r>
              <a:rPr lang="zh-CN"/>
              <a:t>類別型</a:t>
            </a:r>
            <a:endParaRPr/>
          </a:p>
        </p:txBody>
      </p:sp>
      <p:sp>
        <p:nvSpPr>
          <p:cNvPr id="895" name="Google Shape;895;p9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896" name="Google Shape;896;p90"/>
          <p:cNvSpPr txBox="1"/>
          <p:nvPr/>
        </p:nvSpPr>
        <p:spPr>
          <a:xfrm>
            <a:off x="1977500" y="5712325"/>
            <a:ext cx="4695300" cy="598500"/>
          </a:xfrm>
          <a:prstGeom prst="rect">
            <a:avLst/>
          </a:prstGeom>
          <a:noFill/>
          <a:ln>
            <a:noFill/>
          </a:ln>
        </p:spPr>
        <p:txBody>
          <a:bodyPr anchorCtr="0" anchor="b" bIns="91425" lIns="91425" spcFirstLastPara="1" rIns="91425" wrap="square" tIns="91425">
            <a:noAutofit/>
          </a:bodyPr>
          <a:lstStyle/>
          <a:p>
            <a:pPr indent="-139700" lvl="0" marL="342900" rtl="0" algn="l">
              <a:lnSpc>
                <a:spcPct val="115000"/>
              </a:lnSpc>
              <a:spcBef>
                <a:spcPts val="640"/>
              </a:spcBef>
              <a:spcAft>
                <a:spcPts val="0"/>
              </a:spcAft>
              <a:buNone/>
            </a:pPr>
            <a:r>
              <a:rPr lang="zh-CN" sz="2400">
                <a:solidFill>
                  <a:srgbClr val="000000"/>
                </a:solidFill>
              </a:rPr>
              <a:t>還有其他可能影響的因素嗎？</a:t>
            </a:r>
            <a:endParaRPr sz="2400">
              <a:solidFill>
                <a:srgbClr val="000000"/>
              </a:solidFill>
            </a:endParaRPr>
          </a:p>
        </p:txBody>
      </p:sp>
      <p:sp>
        <p:nvSpPr>
          <p:cNvPr id="897" name="Google Shape;897;p90"/>
          <p:cNvSpPr txBox="1"/>
          <p:nvPr/>
        </p:nvSpPr>
        <p:spPr>
          <a:xfrm>
            <a:off x="7010400" y="6381750"/>
            <a:ext cx="2133600" cy="476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1" lang="zh-CN">
                <a:solidFill>
                  <a:srgbClr val="FFFFFF"/>
                </a:solidFill>
              </a:rPr>
              <a:t>‹#›</a:t>
            </a:fld>
            <a:endParaRPr b="1">
              <a:solidFill>
                <a:srgbClr val="FFFFFF"/>
              </a:solidFill>
            </a:endParaRPr>
          </a:p>
        </p:txBody>
      </p:sp>
      <p:graphicFrame>
        <p:nvGraphicFramePr>
          <p:cNvPr id="898" name="Google Shape;898;p90"/>
          <p:cNvGraphicFramePr/>
          <p:nvPr/>
        </p:nvGraphicFramePr>
        <p:xfrm>
          <a:off x="6672800" y="1917675"/>
          <a:ext cx="3000000" cy="3000000"/>
        </p:xfrm>
        <a:graphic>
          <a:graphicData uri="http://schemas.openxmlformats.org/drawingml/2006/table">
            <a:tbl>
              <a:tblPr>
                <a:noFill/>
                <a:tableStyleId>{16C60C46-504A-45AE-8B1A-864404507BD2}</a:tableStyleId>
              </a:tblPr>
              <a:tblGrid>
                <a:gridCol w="1113925"/>
                <a:gridCol w="837175"/>
              </a:tblGrid>
              <a:tr h="381000">
                <a:tc>
                  <a:txBody>
                    <a:bodyPr/>
                    <a:lstStyle/>
                    <a:p>
                      <a:pPr indent="0" lvl="0" marL="0" rtl="0" algn="ctr">
                        <a:spcBef>
                          <a:spcPts val="0"/>
                        </a:spcBef>
                        <a:spcAft>
                          <a:spcPts val="0"/>
                        </a:spcAft>
                        <a:buNone/>
                      </a:pPr>
                      <a:r>
                        <a:rPr lang="zh-CN" sz="1800">
                          <a:solidFill>
                            <a:srgbClr val="FFFFFF"/>
                          </a:solidFill>
                        </a:rPr>
                        <a:t>衣服顏色</a:t>
                      </a:r>
                      <a:endParaRPr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lang="zh-CN" sz="1800">
                          <a:solidFill>
                            <a:srgbClr val="FFFFFF"/>
                          </a:solidFill>
                        </a:rPr>
                        <a:t>髮型</a:t>
                      </a:r>
                      <a:endParaRPr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1C4587"/>
                    </a:solidFill>
                  </a:tcPr>
                </a:tc>
              </a:tr>
              <a:tr h="381000">
                <a:tc>
                  <a:txBody>
                    <a:bodyPr/>
                    <a:lstStyle/>
                    <a:p>
                      <a:pPr indent="0" lvl="0" marL="0" rtl="0" algn="ctr">
                        <a:spcBef>
                          <a:spcPts val="0"/>
                        </a:spcBef>
                        <a:spcAft>
                          <a:spcPts val="0"/>
                        </a:spcAft>
                        <a:buNone/>
                      </a:pPr>
                      <a:r>
                        <a:rPr lang="zh-CN" sz="1800"/>
                        <a:t>橘色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CN" sz="1800"/>
                        <a:t>短髮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藍色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CN" sz="1800"/>
                        <a:t>長髮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r h="381000">
                <a:tc>
                  <a:txBody>
                    <a:bodyPr/>
                    <a:lstStyle/>
                    <a:p>
                      <a:pPr indent="0" lvl="0" marL="0" rtl="0" algn="ctr">
                        <a:spcBef>
                          <a:spcPts val="0"/>
                        </a:spcBef>
                        <a:spcAft>
                          <a:spcPts val="0"/>
                        </a:spcAft>
                        <a:buNone/>
                      </a:pPr>
                      <a:r>
                        <a:rPr lang="zh-CN" sz="1800"/>
                        <a:t>紫色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長髮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橘色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短髮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r h="381000">
                <a:tc>
                  <a:txBody>
                    <a:bodyPr/>
                    <a:lstStyle/>
                    <a:p>
                      <a:pPr indent="0" lvl="0" marL="0" rtl="0" algn="ctr">
                        <a:spcBef>
                          <a:spcPts val="0"/>
                        </a:spcBef>
                        <a:spcAft>
                          <a:spcPts val="0"/>
                        </a:spcAft>
                        <a:buClr>
                          <a:srgbClr val="000000"/>
                        </a:buClr>
                        <a:buSzPts val="1100"/>
                        <a:buFont typeface="Arial"/>
                        <a:buNone/>
                      </a:pPr>
                      <a:r>
                        <a:rPr lang="zh-CN" sz="1800">
                          <a:solidFill>
                            <a:srgbClr val="000000"/>
                          </a:solidFill>
                        </a:rPr>
                        <a:t>橘色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短髮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綠色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長髮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r h="381000">
                <a:tc>
                  <a:txBody>
                    <a:bodyPr/>
                    <a:lstStyle/>
                    <a:p>
                      <a:pPr indent="0" lvl="0" marL="0" rtl="0" algn="ctr">
                        <a:spcBef>
                          <a:spcPts val="0"/>
                        </a:spcBef>
                        <a:spcAft>
                          <a:spcPts val="0"/>
                        </a:spcAft>
                        <a:buClr>
                          <a:srgbClr val="000000"/>
                        </a:buClr>
                        <a:buSzPts val="1100"/>
                        <a:buFont typeface="Arial"/>
                        <a:buNone/>
                      </a:pPr>
                      <a:r>
                        <a:rPr lang="zh-CN" sz="1800">
                          <a:solidFill>
                            <a:srgbClr val="000000"/>
                          </a:solidFill>
                        </a:rPr>
                        <a:t>藍色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短髮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Clr>
                          <a:srgbClr val="000000"/>
                        </a:buClr>
                        <a:buSzPts val="1100"/>
                        <a:buFont typeface="Arial"/>
                        <a:buNone/>
                      </a:pPr>
                      <a:r>
                        <a:rPr lang="zh-CN" sz="1800">
                          <a:solidFill>
                            <a:srgbClr val="000000"/>
                          </a:solidFill>
                        </a:rPr>
                        <a:t>橘色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長髮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bl>
          </a:graphicData>
        </a:graphic>
      </p:graphicFrame>
      <p:sp>
        <p:nvSpPr>
          <p:cNvPr id="899" name="Google Shape;899;p90"/>
          <p:cNvSpPr/>
          <p:nvPr/>
        </p:nvSpPr>
        <p:spPr>
          <a:xfrm flipH="1">
            <a:off x="5463225" y="2802025"/>
            <a:ext cx="8382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0" name="Google Shape;900;p90"/>
          <p:cNvPicPr preferRelativeResize="0"/>
          <p:nvPr/>
        </p:nvPicPr>
        <p:blipFill>
          <a:blip r:embed="rId3">
            <a:alphaModFix/>
          </a:blip>
          <a:stretch>
            <a:fillRect/>
          </a:stretch>
        </p:blipFill>
        <p:spPr>
          <a:xfrm>
            <a:off x="457205" y="2165185"/>
            <a:ext cx="895241" cy="1079686"/>
          </a:xfrm>
          <a:prstGeom prst="rect">
            <a:avLst/>
          </a:prstGeom>
          <a:noFill/>
          <a:ln>
            <a:noFill/>
          </a:ln>
        </p:spPr>
      </p:pic>
      <p:pic>
        <p:nvPicPr>
          <p:cNvPr id="901" name="Google Shape;901;p90"/>
          <p:cNvPicPr preferRelativeResize="0"/>
          <p:nvPr/>
        </p:nvPicPr>
        <p:blipFill>
          <a:blip r:embed="rId4">
            <a:alphaModFix/>
          </a:blip>
          <a:stretch>
            <a:fillRect/>
          </a:stretch>
        </p:blipFill>
        <p:spPr>
          <a:xfrm>
            <a:off x="1206141" y="2165184"/>
            <a:ext cx="1268645" cy="1079686"/>
          </a:xfrm>
          <a:prstGeom prst="rect">
            <a:avLst/>
          </a:prstGeom>
          <a:noFill/>
          <a:ln>
            <a:noFill/>
          </a:ln>
        </p:spPr>
      </p:pic>
      <p:pic>
        <p:nvPicPr>
          <p:cNvPr id="902" name="Google Shape;902;p90"/>
          <p:cNvPicPr preferRelativeResize="0"/>
          <p:nvPr/>
        </p:nvPicPr>
        <p:blipFill rotWithShape="1">
          <a:blip r:embed="rId5">
            <a:alphaModFix/>
          </a:blip>
          <a:srcRect b="0" l="0" r="0" t="0"/>
          <a:stretch/>
        </p:blipFill>
        <p:spPr>
          <a:xfrm flipH="1">
            <a:off x="3294816" y="2114646"/>
            <a:ext cx="895241" cy="1079686"/>
          </a:xfrm>
          <a:prstGeom prst="rect">
            <a:avLst/>
          </a:prstGeom>
          <a:noFill/>
          <a:ln>
            <a:noFill/>
          </a:ln>
        </p:spPr>
      </p:pic>
      <p:pic>
        <p:nvPicPr>
          <p:cNvPr id="903" name="Google Shape;903;p90"/>
          <p:cNvPicPr preferRelativeResize="0"/>
          <p:nvPr/>
        </p:nvPicPr>
        <p:blipFill rotWithShape="1">
          <a:blip r:embed="rId6">
            <a:alphaModFix/>
          </a:blip>
          <a:srcRect b="0" l="0" r="0" t="0"/>
          <a:stretch/>
        </p:blipFill>
        <p:spPr>
          <a:xfrm flipH="1">
            <a:off x="551216" y="2887941"/>
            <a:ext cx="1268645" cy="1079686"/>
          </a:xfrm>
          <a:prstGeom prst="rect">
            <a:avLst/>
          </a:prstGeom>
          <a:noFill/>
          <a:ln>
            <a:noFill/>
          </a:ln>
        </p:spPr>
      </p:pic>
      <p:pic>
        <p:nvPicPr>
          <p:cNvPr id="904" name="Google Shape;904;p90"/>
          <p:cNvPicPr preferRelativeResize="0"/>
          <p:nvPr/>
        </p:nvPicPr>
        <p:blipFill>
          <a:blip r:embed="rId3">
            <a:alphaModFix/>
          </a:blip>
          <a:stretch>
            <a:fillRect/>
          </a:stretch>
        </p:blipFill>
        <p:spPr>
          <a:xfrm>
            <a:off x="1672391" y="2802015"/>
            <a:ext cx="895241" cy="1079686"/>
          </a:xfrm>
          <a:prstGeom prst="rect">
            <a:avLst/>
          </a:prstGeom>
          <a:noFill/>
          <a:ln>
            <a:noFill/>
          </a:ln>
        </p:spPr>
      </p:pic>
      <p:pic>
        <p:nvPicPr>
          <p:cNvPr id="905" name="Google Shape;905;p90"/>
          <p:cNvPicPr preferRelativeResize="0"/>
          <p:nvPr/>
        </p:nvPicPr>
        <p:blipFill>
          <a:blip r:embed="rId3">
            <a:alphaModFix/>
          </a:blip>
          <a:stretch>
            <a:fillRect/>
          </a:stretch>
        </p:blipFill>
        <p:spPr>
          <a:xfrm>
            <a:off x="2354727" y="2114646"/>
            <a:ext cx="895241" cy="1079686"/>
          </a:xfrm>
          <a:prstGeom prst="rect">
            <a:avLst/>
          </a:prstGeom>
          <a:noFill/>
          <a:ln>
            <a:noFill/>
          </a:ln>
        </p:spPr>
      </p:pic>
      <p:pic>
        <p:nvPicPr>
          <p:cNvPr id="906" name="Google Shape;906;p90"/>
          <p:cNvPicPr preferRelativeResize="0"/>
          <p:nvPr/>
        </p:nvPicPr>
        <p:blipFill rotWithShape="1">
          <a:blip r:embed="rId7">
            <a:alphaModFix/>
          </a:blip>
          <a:srcRect b="0" l="0" r="0" t="0"/>
          <a:stretch/>
        </p:blipFill>
        <p:spPr>
          <a:xfrm>
            <a:off x="2537324" y="2887941"/>
            <a:ext cx="1268645" cy="1079686"/>
          </a:xfrm>
          <a:prstGeom prst="rect">
            <a:avLst/>
          </a:prstGeom>
          <a:noFill/>
          <a:ln>
            <a:noFill/>
          </a:ln>
        </p:spPr>
      </p:pic>
      <p:pic>
        <p:nvPicPr>
          <p:cNvPr id="907" name="Google Shape;907;p90"/>
          <p:cNvPicPr preferRelativeResize="0"/>
          <p:nvPr/>
        </p:nvPicPr>
        <p:blipFill rotWithShape="1">
          <a:blip r:embed="rId8">
            <a:alphaModFix/>
          </a:blip>
          <a:srcRect b="0" l="0" r="0" t="0"/>
          <a:stretch/>
        </p:blipFill>
        <p:spPr>
          <a:xfrm>
            <a:off x="3612010" y="2887941"/>
            <a:ext cx="1268645" cy="1079686"/>
          </a:xfrm>
          <a:prstGeom prst="rect">
            <a:avLst/>
          </a:prstGeom>
          <a:noFill/>
          <a:ln>
            <a:noFill/>
          </a:ln>
        </p:spPr>
      </p:pic>
      <p:sp>
        <p:nvSpPr>
          <p:cNvPr id="908" name="Google Shape;908;p90"/>
          <p:cNvSpPr/>
          <p:nvPr/>
        </p:nvSpPr>
        <p:spPr>
          <a:xfrm flipH="1" rot="10800000">
            <a:off x="5398850" y="4333500"/>
            <a:ext cx="9027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90"/>
          <p:cNvSpPr/>
          <p:nvPr/>
        </p:nvSpPr>
        <p:spPr>
          <a:xfrm>
            <a:off x="416850" y="4077858"/>
            <a:ext cx="1698900" cy="615000"/>
          </a:xfrm>
          <a:prstGeom prst="roundRect">
            <a:avLst>
              <a:gd fmla="val 16667" name="adj"/>
            </a:avLst>
          </a:prstGeom>
          <a:solidFill>
            <a:srgbClr val="FCE5CD"/>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衣服=橘</a:t>
            </a:r>
            <a:endParaRPr sz="2400">
              <a:latin typeface="Microsoft JhengHei"/>
              <a:ea typeface="Microsoft JhengHei"/>
              <a:cs typeface="Microsoft JhengHei"/>
              <a:sym typeface="Microsoft JhengHei"/>
            </a:endParaRPr>
          </a:p>
        </p:txBody>
      </p:sp>
      <p:sp>
        <p:nvSpPr>
          <p:cNvPr id="910" name="Google Shape;910;p90"/>
          <p:cNvSpPr/>
          <p:nvPr/>
        </p:nvSpPr>
        <p:spPr>
          <a:xfrm>
            <a:off x="1952905" y="4171093"/>
            <a:ext cx="1698900" cy="615000"/>
          </a:xfrm>
          <a:prstGeom prst="roundRect">
            <a:avLst>
              <a:gd fmla="val 16667" name="adj"/>
            </a:avLst>
          </a:prstGeom>
          <a:solidFill>
            <a:srgbClr val="EAD1DC"/>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衣服=粉</a:t>
            </a:r>
            <a:endParaRPr sz="2400">
              <a:latin typeface="Microsoft JhengHei"/>
              <a:ea typeface="Microsoft JhengHei"/>
              <a:cs typeface="Microsoft JhengHei"/>
              <a:sym typeface="Microsoft JhengHei"/>
            </a:endParaRPr>
          </a:p>
        </p:txBody>
      </p:sp>
      <p:sp>
        <p:nvSpPr>
          <p:cNvPr id="911" name="Google Shape;911;p90"/>
          <p:cNvSpPr/>
          <p:nvPr/>
        </p:nvSpPr>
        <p:spPr>
          <a:xfrm>
            <a:off x="3544818" y="4288360"/>
            <a:ext cx="1698900" cy="615000"/>
          </a:xfrm>
          <a:prstGeom prst="roundRect">
            <a:avLst>
              <a:gd fmla="val 16667" name="adj"/>
            </a:avLst>
          </a:prstGeom>
          <a:solidFill>
            <a:srgbClr val="D9EAD3"/>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衣服=綠</a:t>
            </a:r>
            <a:endParaRPr sz="2400">
              <a:latin typeface="Microsoft JhengHei"/>
              <a:ea typeface="Microsoft JhengHei"/>
              <a:cs typeface="Microsoft JhengHei"/>
              <a:sym typeface="Microsoft JhengHei"/>
            </a:endParaRPr>
          </a:p>
        </p:txBody>
      </p:sp>
      <p:sp>
        <p:nvSpPr>
          <p:cNvPr id="912" name="Google Shape;912;p90"/>
          <p:cNvSpPr/>
          <p:nvPr/>
        </p:nvSpPr>
        <p:spPr>
          <a:xfrm>
            <a:off x="775864" y="4647712"/>
            <a:ext cx="1698900" cy="615000"/>
          </a:xfrm>
          <a:prstGeom prst="roundRect">
            <a:avLst>
              <a:gd fmla="val 16667" name="adj"/>
            </a:avLst>
          </a:prstGeom>
          <a:solidFill>
            <a:srgbClr val="D9D2E9"/>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衣服=紫</a:t>
            </a:r>
            <a:endParaRPr sz="2400">
              <a:latin typeface="Microsoft JhengHei"/>
              <a:ea typeface="Microsoft JhengHei"/>
              <a:cs typeface="Microsoft JhengHei"/>
              <a:sym typeface="Microsoft JhengHei"/>
            </a:endParaRPr>
          </a:p>
        </p:txBody>
      </p:sp>
      <p:sp>
        <p:nvSpPr>
          <p:cNvPr id="913" name="Google Shape;913;p90"/>
          <p:cNvSpPr/>
          <p:nvPr/>
        </p:nvSpPr>
        <p:spPr>
          <a:xfrm>
            <a:off x="2322191" y="4738050"/>
            <a:ext cx="1698900" cy="615000"/>
          </a:xfrm>
          <a:prstGeom prst="roundRect">
            <a:avLst>
              <a:gd fmla="val 16667" name="adj"/>
            </a:avLst>
          </a:prstGeom>
          <a:solidFill>
            <a:srgbClr val="CFE2F3"/>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衣服=藍</a:t>
            </a:r>
            <a:endParaRPr sz="2400">
              <a:latin typeface="Microsoft JhengHei"/>
              <a:ea typeface="Microsoft JhengHei"/>
              <a:cs typeface="Microsoft JhengHei"/>
              <a:sym typeface="Microsoft JhengHei"/>
            </a:endParaRPr>
          </a:p>
        </p:txBody>
      </p:sp>
      <p:sp>
        <p:nvSpPr>
          <p:cNvPr id="914" name="Google Shape;914;p90"/>
          <p:cNvSpPr/>
          <p:nvPr/>
        </p:nvSpPr>
        <p:spPr>
          <a:xfrm>
            <a:off x="6589575" y="1833650"/>
            <a:ext cx="1268700" cy="43296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9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921" name="Google Shape;921;p9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sz="3200"/>
              <a:t>Numeric</a:t>
            </a:r>
            <a:endParaRPr b="0" sz="3200"/>
          </a:p>
          <a:p>
            <a:pPr indent="0" lvl="0" marL="0" rtl="0" algn="ctr">
              <a:spcBef>
                <a:spcPts val="0"/>
              </a:spcBef>
              <a:spcAft>
                <a:spcPts val="0"/>
              </a:spcAft>
              <a:buNone/>
            </a:pPr>
            <a:r>
              <a:rPr lang="zh-CN"/>
              <a:t>連續數值型</a:t>
            </a:r>
            <a:endParaRPr/>
          </a:p>
        </p:txBody>
      </p:sp>
      <p:sp>
        <p:nvSpPr>
          <p:cNvPr id="922" name="Google Shape;922;p9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aphicFrame>
        <p:nvGraphicFramePr>
          <p:cNvPr id="923" name="Google Shape;923;p91"/>
          <p:cNvGraphicFramePr/>
          <p:nvPr/>
        </p:nvGraphicFramePr>
        <p:xfrm>
          <a:off x="6672800" y="1917675"/>
          <a:ext cx="3000000" cy="3000000"/>
        </p:xfrm>
        <a:graphic>
          <a:graphicData uri="http://schemas.openxmlformats.org/drawingml/2006/table">
            <a:tbl>
              <a:tblPr>
                <a:noFill/>
                <a:tableStyleId>{16C60C46-504A-45AE-8B1A-864404507BD2}</a:tableStyleId>
              </a:tblPr>
              <a:tblGrid>
                <a:gridCol w="1113925"/>
                <a:gridCol w="837175"/>
              </a:tblGrid>
              <a:tr h="381000">
                <a:tc>
                  <a:txBody>
                    <a:bodyPr/>
                    <a:lstStyle/>
                    <a:p>
                      <a:pPr indent="0" lvl="0" marL="0" rtl="0" algn="ctr">
                        <a:spcBef>
                          <a:spcPts val="0"/>
                        </a:spcBef>
                        <a:spcAft>
                          <a:spcPts val="0"/>
                        </a:spcAft>
                        <a:buNone/>
                      </a:pPr>
                      <a:r>
                        <a:rPr lang="zh-CN" sz="1800">
                          <a:solidFill>
                            <a:srgbClr val="FFFFFF"/>
                          </a:solidFill>
                        </a:rPr>
                        <a:t>身高</a:t>
                      </a:r>
                      <a:endParaRPr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lang="zh-CN" sz="1800">
                          <a:solidFill>
                            <a:srgbClr val="FFFFFF"/>
                          </a:solidFill>
                        </a:rPr>
                        <a:t>頭髮</a:t>
                      </a:r>
                      <a:endParaRPr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1C4587"/>
                    </a:solidFill>
                  </a:tcPr>
                </a:tc>
              </a:tr>
              <a:tr h="381000">
                <a:tc>
                  <a:txBody>
                    <a:bodyPr/>
                    <a:lstStyle/>
                    <a:p>
                      <a:pPr indent="0" lvl="0" marL="0" rtl="0" algn="ctr">
                        <a:spcBef>
                          <a:spcPts val="0"/>
                        </a:spcBef>
                        <a:spcAft>
                          <a:spcPts val="0"/>
                        </a:spcAft>
                        <a:buNone/>
                      </a:pPr>
                      <a:r>
                        <a:rPr lang="zh-CN" sz="1800"/>
                        <a:t>175</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CN" sz="1800"/>
                        <a:t>短髮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155</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CN" sz="1800"/>
                        <a:t>長髮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r h="381000">
                <a:tc>
                  <a:txBody>
                    <a:bodyPr/>
                    <a:lstStyle/>
                    <a:p>
                      <a:pPr indent="0" lvl="0" marL="0" rtl="0" algn="ctr">
                        <a:spcBef>
                          <a:spcPts val="0"/>
                        </a:spcBef>
                        <a:spcAft>
                          <a:spcPts val="0"/>
                        </a:spcAft>
                        <a:buNone/>
                      </a:pPr>
                      <a:r>
                        <a:rPr lang="zh-CN" sz="1800"/>
                        <a:t>160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長髮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170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短髮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r h="381000">
                <a:tc>
                  <a:txBody>
                    <a:bodyPr/>
                    <a:lstStyle/>
                    <a:p>
                      <a:pPr indent="0" lvl="0" marL="0" rtl="0" algn="ctr">
                        <a:spcBef>
                          <a:spcPts val="0"/>
                        </a:spcBef>
                        <a:spcAft>
                          <a:spcPts val="0"/>
                        </a:spcAft>
                        <a:buClr>
                          <a:srgbClr val="000000"/>
                        </a:buClr>
                        <a:buSzPts val="1100"/>
                        <a:buFont typeface="Arial"/>
                        <a:buNone/>
                      </a:pPr>
                      <a:r>
                        <a:rPr lang="zh-CN" sz="1800"/>
                        <a:t>165</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短髮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150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長髮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r h="381000">
                <a:tc>
                  <a:txBody>
                    <a:bodyPr/>
                    <a:lstStyle/>
                    <a:p>
                      <a:pPr indent="0" lvl="0" marL="0" rtl="0" algn="ctr">
                        <a:spcBef>
                          <a:spcPts val="0"/>
                        </a:spcBef>
                        <a:spcAft>
                          <a:spcPts val="0"/>
                        </a:spcAft>
                        <a:buClr>
                          <a:srgbClr val="000000"/>
                        </a:buClr>
                        <a:buSzPts val="1100"/>
                        <a:buFont typeface="Arial"/>
                        <a:buNone/>
                      </a:pPr>
                      <a:r>
                        <a:rPr lang="zh-CN" sz="1800"/>
                        <a:t>180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短髮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Clr>
                          <a:srgbClr val="000000"/>
                        </a:buClr>
                        <a:buSzPts val="1100"/>
                        <a:buFont typeface="Arial"/>
                        <a:buNone/>
                      </a:pPr>
                      <a:r>
                        <a:rPr lang="zh-CN" sz="1800"/>
                        <a:t>165</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長髮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bl>
          </a:graphicData>
        </a:graphic>
      </p:graphicFrame>
      <p:sp>
        <p:nvSpPr>
          <p:cNvPr id="924" name="Google Shape;924;p91"/>
          <p:cNvSpPr/>
          <p:nvPr/>
        </p:nvSpPr>
        <p:spPr>
          <a:xfrm flipH="1">
            <a:off x="5343975" y="3826300"/>
            <a:ext cx="10494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5" name="Google Shape;925;p91"/>
          <p:cNvPicPr preferRelativeResize="0"/>
          <p:nvPr/>
        </p:nvPicPr>
        <p:blipFill>
          <a:blip r:embed="rId3">
            <a:alphaModFix/>
          </a:blip>
          <a:stretch>
            <a:fillRect/>
          </a:stretch>
        </p:blipFill>
        <p:spPr>
          <a:xfrm>
            <a:off x="457205" y="3484935"/>
            <a:ext cx="895241" cy="1079686"/>
          </a:xfrm>
          <a:prstGeom prst="rect">
            <a:avLst/>
          </a:prstGeom>
          <a:noFill/>
          <a:ln>
            <a:noFill/>
          </a:ln>
        </p:spPr>
      </p:pic>
      <p:pic>
        <p:nvPicPr>
          <p:cNvPr id="926" name="Google Shape;926;p91"/>
          <p:cNvPicPr preferRelativeResize="0"/>
          <p:nvPr/>
        </p:nvPicPr>
        <p:blipFill>
          <a:blip r:embed="rId4">
            <a:alphaModFix/>
          </a:blip>
          <a:stretch>
            <a:fillRect/>
          </a:stretch>
        </p:blipFill>
        <p:spPr>
          <a:xfrm>
            <a:off x="1206141" y="3484934"/>
            <a:ext cx="1268645" cy="1079686"/>
          </a:xfrm>
          <a:prstGeom prst="rect">
            <a:avLst/>
          </a:prstGeom>
          <a:noFill/>
          <a:ln>
            <a:noFill/>
          </a:ln>
        </p:spPr>
      </p:pic>
      <p:pic>
        <p:nvPicPr>
          <p:cNvPr id="927" name="Google Shape;927;p91"/>
          <p:cNvPicPr preferRelativeResize="0"/>
          <p:nvPr/>
        </p:nvPicPr>
        <p:blipFill rotWithShape="1">
          <a:blip r:embed="rId5">
            <a:alphaModFix/>
          </a:blip>
          <a:srcRect b="0" l="0" r="0" t="0"/>
          <a:stretch/>
        </p:blipFill>
        <p:spPr>
          <a:xfrm flipH="1">
            <a:off x="3294816" y="3434396"/>
            <a:ext cx="895241" cy="1079686"/>
          </a:xfrm>
          <a:prstGeom prst="rect">
            <a:avLst/>
          </a:prstGeom>
          <a:noFill/>
          <a:ln>
            <a:noFill/>
          </a:ln>
        </p:spPr>
      </p:pic>
      <p:pic>
        <p:nvPicPr>
          <p:cNvPr id="928" name="Google Shape;928;p91"/>
          <p:cNvPicPr preferRelativeResize="0"/>
          <p:nvPr/>
        </p:nvPicPr>
        <p:blipFill rotWithShape="1">
          <a:blip r:embed="rId6">
            <a:alphaModFix/>
          </a:blip>
          <a:srcRect b="0" l="0" r="0" t="0"/>
          <a:stretch/>
        </p:blipFill>
        <p:spPr>
          <a:xfrm flipH="1">
            <a:off x="551216" y="4207691"/>
            <a:ext cx="1268645" cy="1079686"/>
          </a:xfrm>
          <a:prstGeom prst="rect">
            <a:avLst/>
          </a:prstGeom>
          <a:noFill/>
          <a:ln>
            <a:noFill/>
          </a:ln>
        </p:spPr>
      </p:pic>
      <p:pic>
        <p:nvPicPr>
          <p:cNvPr id="929" name="Google Shape;929;p91"/>
          <p:cNvPicPr preferRelativeResize="0"/>
          <p:nvPr/>
        </p:nvPicPr>
        <p:blipFill>
          <a:blip r:embed="rId3">
            <a:alphaModFix/>
          </a:blip>
          <a:stretch>
            <a:fillRect/>
          </a:stretch>
        </p:blipFill>
        <p:spPr>
          <a:xfrm>
            <a:off x="1672391" y="4121765"/>
            <a:ext cx="895241" cy="1079686"/>
          </a:xfrm>
          <a:prstGeom prst="rect">
            <a:avLst/>
          </a:prstGeom>
          <a:noFill/>
          <a:ln>
            <a:noFill/>
          </a:ln>
        </p:spPr>
      </p:pic>
      <p:pic>
        <p:nvPicPr>
          <p:cNvPr id="930" name="Google Shape;930;p91"/>
          <p:cNvPicPr preferRelativeResize="0"/>
          <p:nvPr/>
        </p:nvPicPr>
        <p:blipFill>
          <a:blip r:embed="rId3">
            <a:alphaModFix/>
          </a:blip>
          <a:stretch>
            <a:fillRect/>
          </a:stretch>
        </p:blipFill>
        <p:spPr>
          <a:xfrm>
            <a:off x="2354727" y="3434396"/>
            <a:ext cx="895241" cy="1079686"/>
          </a:xfrm>
          <a:prstGeom prst="rect">
            <a:avLst/>
          </a:prstGeom>
          <a:noFill/>
          <a:ln>
            <a:noFill/>
          </a:ln>
        </p:spPr>
      </p:pic>
      <p:pic>
        <p:nvPicPr>
          <p:cNvPr id="931" name="Google Shape;931;p91"/>
          <p:cNvPicPr preferRelativeResize="0"/>
          <p:nvPr/>
        </p:nvPicPr>
        <p:blipFill rotWithShape="1">
          <a:blip r:embed="rId7">
            <a:alphaModFix/>
          </a:blip>
          <a:srcRect b="0" l="0" r="0" t="0"/>
          <a:stretch/>
        </p:blipFill>
        <p:spPr>
          <a:xfrm>
            <a:off x="2537324" y="4207691"/>
            <a:ext cx="1268645" cy="1079686"/>
          </a:xfrm>
          <a:prstGeom prst="rect">
            <a:avLst/>
          </a:prstGeom>
          <a:noFill/>
          <a:ln>
            <a:noFill/>
          </a:ln>
        </p:spPr>
      </p:pic>
      <p:pic>
        <p:nvPicPr>
          <p:cNvPr id="932" name="Google Shape;932;p91"/>
          <p:cNvPicPr preferRelativeResize="0"/>
          <p:nvPr/>
        </p:nvPicPr>
        <p:blipFill rotWithShape="1">
          <a:blip r:embed="rId8">
            <a:alphaModFix/>
          </a:blip>
          <a:srcRect b="0" l="0" r="0" t="0"/>
          <a:stretch/>
        </p:blipFill>
        <p:spPr>
          <a:xfrm>
            <a:off x="3612010" y="4207691"/>
            <a:ext cx="1268645" cy="1079686"/>
          </a:xfrm>
          <a:prstGeom prst="rect">
            <a:avLst/>
          </a:prstGeom>
          <a:noFill/>
          <a:ln>
            <a:noFill/>
          </a:ln>
        </p:spPr>
      </p:pic>
      <p:sp>
        <p:nvSpPr>
          <p:cNvPr id="933" name="Google Shape;933;p91"/>
          <p:cNvSpPr/>
          <p:nvPr/>
        </p:nvSpPr>
        <p:spPr>
          <a:xfrm>
            <a:off x="414025" y="2835825"/>
            <a:ext cx="689400" cy="453900"/>
          </a:xfrm>
          <a:prstGeom prst="wedgeRoundRectCallout">
            <a:avLst>
              <a:gd fmla="val -3917" name="adj1"/>
              <a:gd fmla="val 97322" name="adj2"/>
              <a:gd fmla="val 0" name="adj3"/>
            </a:avLst>
          </a:prstGeom>
          <a:solidFill>
            <a:srgbClr val="38761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solidFill>
                  <a:srgbClr val="FFFFFF"/>
                </a:solidFill>
                <a:latin typeface="Microsoft JhengHei"/>
                <a:ea typeface="Microsoft JhengHei"/>
                <a:cs typeface="Microsoft JhengHei"/>
                <a:sym typeface="Microsoft JhengHei"/>
              </a:rPr>
              <a:t>175</a:t>
            </a:r>
            <a:endParaRPr sz="2400">
              <a:solidFill>
                <a:srgbClr val="FFFFFF"/>
              </a:solidFill>
              <a:latin typeface="Microsoft JhengHei"/>
              <a:ea typeface="Microsoft JhengHei"/>
              <a:cs typeface="Microsoft JhengHei"/>
              <a:sym typeface="Microsoft JhengHei"/>
            </a:endParaRPr>
          </a:p>
        </p:txBody>
      </p:sp>
      <p:sp>
        <p:nvSpPr>
          <p:cNvPr id="934" name="Google Shape;934;p91"/>
          <p:cNvSpPr/>
          <p:nvPr/>
        </p:nvSpPr>
        <p:spPr>
          <a:xfrm>
            <a:off x="1271275" y="2835825"/>
            <a:ext cx="689400" cy="453900"/>
          </a:xfrm>
          <a:prstGeom prst="wedgeRoundRectCallout">
            <a:avLst>
              <a:gd fmla="val -3917" name="adj1"/>
              <a:gd fmla="val 97322" name="adj2"/>
              <a:gd fmla="val 0" name="adj3"/>
            </a:avLst>
          </a:prstGeom>
          <a:solidFill>
            <a:srgbClr val="B6D7A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solidFill>
                  <a:schemeClr val="dk1"/>
                </a:solidFill>
                <a:latin typeface="Microsoft JhengHei"/>
                <a:ea typeface="Microsoft JhengHei"/>
                <a:cs typeface="Microsoft JhengHei"/>
                <a:sym typeface="Microsoft JhengHei"/>
              </a:rPr>
              <a:t>160</a:t>
            </a:r>
            <a:endParaRPr sz="2400">
              <a:solidFill>
                <a:schemeClr val="dk1"/>
              </a:solidFill>
              <a:latin typeface="Microsoft JhengHei"/>
              <a:ea typeface="Microsoft JhengHei"/>
              <a:cs typeface="Microsoft JhengHei"/>
              <a:sym typeface="Microsoft JhengHei"/>
            </a:endParaRPr>
          </a:p>
        </p:txBody>
      </p:sp>
      <p:sp>
        <p:nvSpPr>
          <p:cNvPr id="935" name="Google Shape;935;p91"/>
          <p:cNvSpPr/>
          <p:nvPr/>
        </p:nvSpPr>
        <p:spPr>
          <a:xfrm>
            <a:off x="2247100" y="2835825"/>
            <a:ext cx="689400" cy="453900"/>
          </a:xfrm>
          <a:prstGeom prst="wedgeRoundRectCallout">
            <a:avLst>
              <a:gd fmla="val -3917" name="adj1"/>
              <a:gd fmla="val 97322" name="adj2"/>
              <a:gd fmla="val 0" name="adj3"/>
            </a:avLst>
          </a:prstGeom>
          <a:solidFill>
            <a:srgbClr val="93C47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165</a:t>
            </a:r>
            <a:endParaRPr sz="2400">
              <a:latin typeface="Microsoft JhengHei"/>
              <a:ea typeface="Microsoft JhengHei"/>
              <a:cs typeface="Microsoft JhengHei"/>
              <a:sym typeface="Microsoft JhengHei"/>
            </a:endParaRPr>
          </a:p>
        </p:txBody>
      </p:sp>
      <p:sp>
        <p:nvSpPr>
          <p:cNvPr id="936" name="Google Shape;936;p91"/>
          <p:cNvSpPr/>
          <p:nvPr/>
        </p:nvSpPr>
        <p:spPr>
          <a:xfrm>
            <a:off x="3397738" y="2835825"/>
            <a:ext cx="689400" cy="453900"/>
          </a:xfrm>
          <a:prstGeom prst="wedgeRoundRectCallout">
            <a:avLst>
              <a:gd fmla="val -3917" name="adj1"/>
              <a:gd fmla="val 97322" name="adj2"/>
              <a:gd fmla="val 0" name="adj3"/>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solidFill>
                  <a:srgbClr val="FFFFFF"/>
                </a:solidFill>
                <a:latin typeface="Microsoft JhengHei"/>
                <a:ea typeface="Microsoft JhengHei"/>
                <a:cs typeface="Microsoft JhengHei"/>
                <a:sym typeface="Microsoft JhengHei"/>
              </a:rPr>
              <a:t>180</a:t>
            </a:r>
            <a:endParaRPr sz="2400">
              <a:solidFill>
                <a:srgbClr val="FFFFFF"/>
              </a:solidFill>
              <a:latin typeface="Microsoft JhengHei"/>
              <a:ea typeface="Microsoft JhengHei"/>
              <a:cs typeface="Microsoft JhengHei"/>
              <a:sym typeface="Microsoft JhengHei"/>
            </a:endParaRPr>
          </a:p>
        </p:txBody>
      </p:sp>
      <p:sp>
        <p:nvSpPr>
          <p:cNvPr id="937" name="Google Shape;937;p91"/>
          <p:cNvSpPr/>
          <p:nvPr/>
        </p:nvSpPr>
        <p:spPr>
          <a:xfrm>
            <a:off x="4087138" y="5371075"/>
            <a:ext cx="689400" cy="453900"/>
          </a:xfrm>
          <a:prstGeom prst="wedgeRoundRectCallout">
            <a:avLst>
              <a:gd fmla="val -27732" name="adj1"/>
              <a:gd fmla="val -94674" name="adj2"/>
              <a:gd fmla="val 0" name="adj3"/>
            </a:avLst>
          </a:prstGeom>
          <a:solidFill>
            <a:srgbClr val="93C47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165</a:t>
            </a:r>
            <a:endParaRPr sz="2400">
              <a:latin typeface="Microsoft JhengHei"/>
              <a:ea typeface="Microsoft JhengHei"/>
              <a:cs typeface="Microsoft JhengHei"/>
              <a:sym typeface="Microsoft JhengHei"/>
            </a:endParaRPr>
          </a:p>
        </p:txBody>
      </p:sp>
      <p:sp>
        <p:nvSpPr>
          <p:cNvPr id="938" name="Google Shape;938;p91"/>
          <p:cNvSpPr/>
          <p:nvPr/>
        </p:nvSpPr>
        <p:spPr>
          <a:xfrm>
            <a:off x="3029263" y="5371075"/>
            <a:ext cx="689400" cy="453900"/>
          </a:xfrm>
          <a:prstGeom prst="wedgeRoundRectCallout">
            <a:avLst>
              <a:gd fmla="val -27732" name="adj1"/>
              <a:gd fmla="val -94674" name="adj2"/>
              <a:gd fmla="val 0" name="adj3"/>
            </a:avLst>
          </a:prstGeom>
          <a:solidFill>
            <a:srgbClr val="D9EAD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solidFill>
                  <a:schemeClr val="dk1"/>
                </a:solidFill>
                <a:latin typeface="Microsoft JhengHei"/>
                <a:ea typeface="Microsoft JhengHei"/>
                <a:cs typeface="Microsoft JhengHei"/>
                <a:sym typeface="Microsoft JhengHei"/>
              </a:rPr>
              <a:t>150</a:t>
            </a:r>
            <a:endParaRPr sz="2400">
              <a:solidFill>
                <a:schemeClr val="dk1"/>
              </a:solidFill>
              <a:latin typeface="Microsoft JhengHei"/>
              <a:ea typeface="Microsoft JhengHei"/>
              <a:cs typeface="Microsoft JhengHei"/>
              <a:sym typeface="Microsoft JhengHei"/>
            </a:endParaRPr>
          </a:p>
        </p:txBody>
      </p:sp>
      <p:sp>
        <p:nvSpPr>
          <p:cNvPr id="939" name="Google Shape;939;p91"/>
          <p:cNvSpPr/>
          <p:nvPr/>
        </p:nvSpPr>
        <p:spPr>
          <a:xfrm>
            <a:off x="1971388" y="5371075"/>
            <a:ext cx="689400" cy="453900"/>
          </a:xfrm>
          <a:prstGeom prst="wedgeRoundRectCallout">
            <a:avLst>
              <a:gd fmla="val -27732" name="adj1"/>
              <a:gd fmla="val -94674" name="adj2"/>
              <a:gd fmla="val 0" name="adj3"/>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solidFill>
                  <a:srgbClr val="FFFFFF"/>
                </a:solidFill>
                <a:latin typeface="Microsoft JhengHei"/>
                <a:ea typeface="Microsoft JhengHei"/>
                <a:cs typeface="Microsoft JhengHei"/>
                <a:sym typeface="Microsoft JhengHei"/>
              </a:rPr>
              <a:t>170</a:t>
            </a:r>
            <a:endParaRPr sz="2400">
              <a:solidFill>
                <a:srgbClr val="FFFFFF"/>
              </a:solidFill>
              <a:latin typeface="Microsoft JhengHei"/>
              <a:ea typeface="Microsoft JhengHei"/>
              <a:cs typeface="Microsoft JhengHei"/>
              <a:sym typeface="Microsoft JhengHei"/>
            </a:endParaRPr>
          </a:p>
        </p:txBody>
      </p:sp>
      <p:sp>
        <p:nvSpPr>
          <p:cNvPr id="940" name="Google Shape;940;p91"/>
          <p:cNvSpPr/>
          <p:nvPr/>
        </p:nvSpPr>
        <p:spPr>
          <a:xfrm>
            <a:off x="982988" y="5371075"/>
            <a:ext cx="689400" cy="453900"/>
          </a:xfrm>
          <a:prstGeom prst="wedgeRoundRectCallout">
            <a:avLst>
              <a:gd fmla="val -27732" name="adj1"/>
              <a:gd fmla="val -94674" name="adj2"/>
              <a:gd fmla="val 0" name="adj3"/>
            </a:avLst>
          </a:prstGeom>
          <a:solidFill>
            <a:srgbClr val="B6D7A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solidFill>
                  <a:schemeClr val="dk1"/>
                </a:solidFill>
                <a:latin typeface="Microsoft JhengHei"/>
                <a:ea typeface="Microsoft JhengHei"/>
                <a:cs typeface="Microsoft JhengHei"/>
                <a:sym typeface="Microsoft JhengHei"/>
              </a:rPr>
              <a:t>155</a:t>
            </a:r>
            <a:endParaRPr sz="2400">
              <a:solidFill>
                <a:schemeClr val="dk1"/>
              </a:solidFill>
              <a:latin typeface="Microsoft JhengHei"/>
              <a:ea typeface="Microsoft JhengHei"/>
              <a:cs typeface="Microsoft JhengHei"/>
              <a:sym typeface="Microsoft JhengHei"/>
            </a:endParaRPr>
          </a:p>
        </p:txBody>
      </p:sp>
      <p:sp>
        <p:nvSpPr>
          <p:cNvPr id="941" name="Google Shape;941;p91"/>
          <p:cNvSpPr/>
          <p:nvPr/>
        </p:nvSpPr>
        <p:spPr>
          <a:xfrm>
            <a:off x="6589575" y="1833650"/>
            <a:ext cx="1268700" cy="43296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92"/>
          <p:cNvSpPr txBox="1"/>
          <p:nvPr>
            <p:ph idx="1" type="body"/>
          </p:nvPr>
        </p:nvSpPr>
        <p:spPr>
          <a:xfrm>
            <a:off x="1705375" y="1783075"/>
            <a:ext cx="69621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Char char="●"/>
            </a:pPr>
            <a:r>
              <a:rPr lang="zh-CN"/>
              <a:t>指定箱子數量(3)，然後按照不同方式分箱</a:t>
            </a:r>
            <a:endParaRPr/>
          </a:p>
          <a:p>
            <a:pPr indent="-381000" lvl="0" marL="457200" rtl="0" algn="l">
              <a:spcBef>
                <a:spcPts val="0"/>
              </a:spcBef>
              <a:spcAft>
                <a:spcPts val="0"/>
              </a:spcAft>
              <a:buSzPts val="2400"/>
              <a:buChar char="●"/>
            </a:pPr>
            <a:r>
              <a:rPr lang="zh-CN" u="sng"/>
              <a:t>等距</a:t>
            </a:r>
            <a:r>
              <a:rPr lang="zh-CN" u="sng"/>
              <a:t>裝箱法</a:t>
            </a:r>
            <a:r>
              <a:rPr lang="zh-CN"/>
              <a:t>：每個箱子的區間相同</a:t>
            </a:r>
            <a:endParaRPr/>
          </a:p>
          <a:p>
            <a:pPr indent="-381000" lvl="1" marL="914400" rtl="0" algn="l">
              <a:spcBef>
                <a:spcPts val="0"/>
              </a:spcBef>
              <a:spcAft>
                <a:spcPts val="0"/>
              </a:spcAft>
              <a:buSzPts val="2400"/>
              <a:buChar char="○"/>
            </a:pPr>
            <a:r>
              <a:rPr lang="zh-CN"/>
              <a:t>[150-160)、[160-170)、[170-180]</a:t>
            </a:r>
            <a:endParaRPr/>
          </a:p>
          <a:p>
            <a:pPr indent="-381000" lvl="0" marL="457200" rtl="0" algn="l">
              <a:spcBef>
                <a:spcPts val="0"/>
              </a:spcBef>
              <a:spcAft>
                <a:spcPts val="0"/>
              </a:spcAft>
              <a:buSzPts val="2400"/>
              <a:buChar char="●"/>
            </a:pPr>
            <a:r>
              <a:rPr lang="zh-CN" u="sng"/>
              <a:t>等深裝箱法</a:t>
            </a:r>
            <a:r>
              <a:rPr lang="zh-CN"/>
              <a:t>：每個箱子的案例數量相同</a:t>
            </a:r>
            <a:endParaRPr/>
          </a:p>
          <a:p>
            <a:pPr indent="-381000" lvl="1" marL="914400" rtl="0" algn="l">
              <a:spcBef>
                <a:spcPts val="0"/>
              </a:spcBef>
              <a:spcAft>
                <a:spcPts val="0"/>
              </a:spcAft>
              <a:buSzPts val="2400"/>
              <a:buChar char="○"/>
            </a:pPr>
            <a:r>
              <a:rPr lang="zh-CN"/>
              <a:t>[150-160]: 3個案例</a:t>
            </a:r>
            <a:endParaRPr/>
          </a:p>
          <a:p>
            <a:pPr indent="-381000" lvl="1" marL="914400" rtl="0" algn="l">
              <a:spcBef>
                <a:spcPts val="0"/>
              </a:spcBef>
              <a:spcAft>
                <a:spcPts val="0"/>
              </a:spcAft>
              <a:buSzPts val="2400"/>
              <a:buChar char="○"/>
            </a:pPr>
            <a:r>
              <a:rPr lang="zh-CN"/>
              <a:t>[165-170]: 3個案例</a:t>
            </a:r>
            <a:endParaRPr/>
          </a:p>
          <a:p>
            <a:pPr indent="-381000" lvl="1" marL="914400" rtl="0" algn="l">
              <a:spcBef>
                <a:spcPts val="0"/>
              </a:spcBef>
              <a:spcAft>
                <a:spcPts val="0"/>
              </a:spcAft>
              <a:buSzPts val="2400"/>
              <a:buChar char="○"/>
            </a:pPr>
            <a:r>
              <a:rPr lang="zh-CN"/>
              <a:t>[175-180]: 2個案例</a:t>
            </a:r>
            <a:endParaRPr/>
          </a:p>
          <a:p>
            <a:pPr indent="-381000" lvl="0" marL="457200" rtl="0" algn="l">
              <a:spcBef>
                <a:spcPts val="0"/>
              </a:spcBef>
              <a:spcAft>
                <a:spcPts val="0"/>
              </a:spcAft>
              <a:buSzPts val="2400"/>
              <a:buChar char="●"/>
            </a:pPr>
            <a:r>
              <a:rPr lang="zh-CN" u="sng"/>
              <a:t>分群裝箱法</a:t>
            </a:r>
            <a:r>
              <a:rPr lang="zh-CN"/>
              <a:t>：以K-Means分群法來決定箱子間距</a:t>
            </a:r>
            <a:endParaRPr/>
          </a:p>
        </p:txBody>
      </p:sp>
      <p:sp>
        <p:nvSpPr>
          <p:cNvPr id="948" name="Google Shape;948;p9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949" name="Google Shape;949;p9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sz="3200">
                <a:solidFill>
                  <a:schemeClr val="dk1"/>
                </a:solidFill>
              </a:rPr>
              <a:t>連續數值型處理</a:t>
            </a:r>
            <a:endParaRPr b="0" sz="3200">
              <a:solidFill>
                <a:schemeClr val="dk1"/>
              </a:solidFill>
            </a:endParaRPr>
          </a:p>
          <a:p>
            <a:pPr indent="0" lvl="0" marL="0" rtl="0" algn="ctr">
              <a:spcBef>
                <a:spcPts val="0"/>
              </a:spcBef>
              <a:spcAft>
                <a:spcPts val="0"/>
              </a:spcAft>
              <a:buNone/>
            </a:pPr>
            <a:r>
              <a:rPr lang="zh-CN">
                <a:solidFill>
                  <a:schemeClr val="dk1"/>
                </a:solidFill>
              </a:rPr>
              <a:t>1. 裝箱法</a:t>
            </a:r>
            <a:endParaRPr>
              <a:solidFill>
                <a:schemeClr val="dk1"/>
              </a:solidFill>
            </a:endParaRPr>
          </a:p>
        </p:txBody>
      </p:sp>
      <p:sp>
        <p:nvSpPr>
          <p:cNvPr id="950" name="Google Shape;950;p9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aphicFrame>
        <p:nvGraphicFramePr>
          <p:cNvPr id="951" name="Google Shape;951;p92"/>
          <p:cNvGraphicFramePr/>
          <p:nvPr/>
        </p:nvGraphicFramePr>
        <p:xfrm>
          <a:off x="476250" y="2145675"/>
          <a:ext cx="3000000" cy="3000000"/>
        </p:xfrm>
        <a:graphic>
          <a:graphicData uri="http://schemas.openxmlformats.org/drawingml/2006/table">
            <a:tbl>
              <a:tblPr>
                <a:noFill/>
                <a:tableStyleId>{16C60C46-504A-45AE-8B1A-864404507BD2}</a:tableStyleId>
              </a:tblPr>
              <a:tblGrid>
                <a:gridCol w="1113925"/>
              </a:tblGrid>
              <a:tr h="381000">
                <a:tc>
                  <a:txBody>
                    <a:bodyPr/>
                    <a:lstStyle/>
                    <a:p>
                      <a:pPr indent="0" lvl="0" marL="0" rtl="0" algn="ctr">
                        <a:spcBef>
                          <a:spcPts val="0"/>
                        </a:spcBef>
                        <a:spcAft>
                          <a:spcPts val="0"/>
                        </a:spcAft>
                        <a:buNone/>
                      </a:pPr>
                      <a:r>
                        <a:rPr lang="zh-CN" sz="1800">
                          <a:solidFill>
                            <a:srgbClr val="FFFFFF"/>
                          </a:solidFill>
                        </a:rPr>
                        <a:t>身高</a:t>
                      </a:r>
                      <a:endParaRPr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74E13"/>
                    </a:solidFill>
                  </a:tcPr>
                </a:tc>
              </a:tr>
              <a:tr h="381000">
                <a:tc>
                  <a:txBody>
                    <a:bodyPr/>
                    <a:lstStyle/>
                    <a:p>
                      <a:pPr indent="0" lvl="0" marL="0" rtl="0" algn="ctr">
                        <a:spcBef>
                          <a:spcPts val="0"/>
                        </a:spcBef>
                        <a:spcAft>
                          <a:spcPts val="0"/>
                        </a:spcAft>
                        <a:buNone/>
                      </a:pPr>
                      <a:r>
                        <a:rPr lang="zh-CN" sz="1800"/>
                        <a:t>175</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155</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r>
              <a:tr h="381000">
                <a:tc>
                  <a:txBody>
                    <a:bodyPr/>
                    <a:lstStyle/>
                    <a:p>
                      <a:pPr indent="0" lvl="0" marL="0" rtl="0" algn="ctr">
                        <a:spcBef>
                          <a:spcPts val="0"/>
                        </a:spcBef>
                        <a:spcAft>
                          <a:spcPts val="0"/>
                        </a:spcAft>
                        <a:buNone/>
                      </a:pPr>
                      <a:r>
                        <a:rPr lang="zh-CN" sz="1800"/>
                        <a:t>160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170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r>
              <a:tr h="381000">
                <a:tc>
                  <a:txBody>
                    <a:bodyPr/>
                    <a:lstStyle/>
                    <a:p>
                      <a:pPr indent="0" lvl="0" marL="0" rtl="0" algn="ctr">
                        <a:spcBef>
                          <a:spcPts val="0"/>
                        </a:spcBef>
                        <a:spcAft>
                          <a:spcPts val="0"/>
                        </a:spcAft>
                        <a:buClr>
                          <a:srgbClr val="000000"/>
                        </a:buClr>
                        <a:buSzPts val="1100"/>
                        <a:buFont typeface="Arial"/>
                        <a:buNone/>
                      </a:pPr>
                      <a:r>
                        <a:rPr lang="zh-CN" sz="1800"/>
                        <a:t>165</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150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r>
              <a:tr h="381000">
                <a:tc>
                  <a:txBody>
                    <a:bodyPr/>
                    <a:lstStyle/>
                    <a:p>
                      <a:pPr indent="0" lvl="0" marL="0" rtl="0" algn="ctr">
                        <a:spcBef>
                          <a:spcPts val="0"/>
                        </a:spcBef>
                        <a:spcAft>
                          <a:spcPts val="0"/>
                        </a:spcAft>
                        <a:buClr>
                          <a:srgbClr val="000000"/>
                        </a:buClr>
                        <a:buSzPts val="1100"/>
                        <a:buFont typeface="Arial"/>
                        <a:buNone/>
                      </a:pPr>
                      <a:r>
                        <a:rPr lang="zh-CN" sz="1800"/>
                        <a:t>180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Clr>
                          <a:srgbClr val="000000"/>
                        </a:buClr>
                        <a:buSzPts val="1100"/>
                        <a:buFont typeface="Arial"/>
                        <a:buNone/>
                      </a:pPr>
                      <a:r>
                        <a:rPr lang="zh-CN" sz="1800"/>
                        <a:t>165</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93"/>
          <p:cNvSpPr txBox="1"/>
          <p:nvPr>
            <p:ph idx="1" type="body"/>
          </p:nvPr>
        </p:nvSpPr>
        <p:spPr>
          <a:xfrm>
            <a:off x="3456350" y="1783075"/>
            <a:ext cx="52110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Char char="●"/>
            </a:pPr>
            <a:r>
              <a:rPr lang="zh-CN" u="sng"/>
              <a:t>等深裝箱法</a:t>
            </a:r>
            <a:r>
              <a:rPr lang="zh-CN"/>
              <a:t>：每個箱子的案例數量相同</a:t>
            </a:r>
            <a:endParaRPr/>
          </a:p>
          <a:p>
            <a:pPr indent="-381000" lvl="1" marL="914400" rtl="0" algn="l">
              <a:spcBef>
                <a:spcPts val="0"/>
              </a:spcBef>
              <a:spcAft>
                <a:spcPts val="0"/>
              </a:spcAft>
              <a:buSzPts val="2400"/>
              <a:buChar char="○"/>
            </a:pPr>
            <a:r>
              <a:rPr lang="zh-CN"/>
              <a:t>低 [150-160]: 3個案例</a:t>
            </a:r>
            <a:endParaRPr/>
          </a:p>
          <a:p>
            <a:pPr indent="-381000" lvl="1" marL="914400" rtl="0" algn="l">
              <a:spcBef>
                <a:spcPts val="0"/>
              </a:spcBef>
              <a:spcAft>
                <a:spcPts val="0"/>
              </a:spcAft>
              <a:buSzPts val="2400"/>
              <a:buChar char="○"/>
            </a:pPr>
            <a:r>
              <a:rPr lang="zh-CN"/>
              <a:t>中 [165-170]: 3個案例</a:t>
            </a:r>
            <a:endParaRPr/>
          </a:p>
          <a:p>
            <a:pPr indent="-381000" lvl="1" marL="914400" rtl="0" algn="l">
              <a:spcBef>
                <a:spcPts val="0"/>
              </a:spcBef>
              <a:spcAft>
                <a:spcPts val="0"/>
              </a:spcAft>
              <a:buSzPts val="2400"/>
              <a:buChar char="○"/>
            </a:pPr>
            <a:r>
              <a:rPr lang="zh-CN"/>
              <a:t>高 [175-180]: 2個案例</a:t>
            </a:r>
            <a:endParaRPr/>
          </a:p>
          <a:p>
            <a:pPr indent="0" lvl="0" marL="457200" rtl="0" algn="l">
              <a:spcBef>
                <a:spcPts val="560"/>
              </a:spcBef>
              <a:spcAft>
                <a:spcPts val="0"/>
              </a:spcAft>
              <a:buNone/>
            </a:pPr>
            <a:r>
              <a:t/>
            </a:r>
            <a:endParaRPr/>
          </a:p>
        </p:txBody>
      </p:sp>
      <p:sp>
        <p:nvSpPr>
          <p:cNvPr id="958" name="Google Shape;958;p9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959" name="Google Shape;959;p9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sz="3200">
                <a:solidFill>
                  <a:schemeClr val="dk1"/>
                </a:solidFill>
              </a:rPr>
              <a:t>連續數值型處理</a:t>
            </a:r>
            <a:endParaRPr b="0" sz="3200">
              <a:solidFill>
                <a:schemeClr val="dk1"/>
              </a:solidFill>
            </a:endParaRPr>
          </a:p>
          <a:p>
            <a:pPr indent="0" lvl="0" marL="0" rtl="0" algn="ctr">
              <a:spcBef>
                <a:spcPts val="0"/>
              </a:spcBef>
              <a:spcAft>
                <a:spcPts val="0"/>
              </a:spcAft>
              <a:buNone/>
            </a:pPr>
            <a:r>
              <a:rPr lang="zh-CN">
                <a:solidFill>
                  <a:schemeClr val="dk1"/>
                </a:solidFill>
              </a:rPr>
              <a:t>1. 裝箱法</a:t>
            </a:r>
            <a:endParaRPr>
              <a:solidFill>
                <a:schemeClr val="dk1"/>
              </a:solidFill>
            </a:endParaRPr>
          </a:p>
        </p:txBody>
      </p:sp>
      <p:sp>
        <p:nvSpPr>
          <p:cNvPr id="960" name="Google Shape;960;p93"/>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aphicFrame>
        <p:nvGraphicFramePr>
          <p:cNvPr id="961" name="Google Shape;961;p93"/>
          <p:cNvGraphicFramePr/>
          <p:nvPr/>
        </p:nvGraphicFramePr>
        <p:xfrm>
          <a:off x="476250" y="2145675"/>
          <a:ext cx="3000000" cy="3000000"/>
        </p:xfrm>
        <a:graphic>
          <a:graphicData uri="http://schemas.openxmlformats.org/drawingml/2006/table">
            <a:tbl>
              <a:tblPr>
                <a:noFill/>
                <a:tableStyleId>{16C60C46-504A-45AE-8B1A-864404507BD2}</a:tableStyleId>
              </a:tblPr>
              <a:tblGrid>
                <a:gridCol w="1113925"/>
              </a:tblGrid>
              <a:tr h="381000">
                <a:tc>
                  <a:txBody>
                    <a:bodyPr/>
                    <a:lstStyle/>
                    <a:p>
                      <a:pPr indent="0" lvl="0" marL="0" rtl="0" algn="ctr">
                        <a:spcBef>
                          <a:spcPts val="0"/>
                        </a:spcBef>
                        <a:spcAft>
                          <a:spcPts val="0"/>
                        </a:spcAft>
                        <a:buNone/>
                      </a:pPr>
                      <a:r>
                        <a:rPr lang="zh-CN" sz="1800">
                          <a:solidFill>
                            <a:srgbClr val="FFFFFF"/>
                          </a:solidFill>
                        </a:rPr>
                        <a:t>身高</a:t>
                      </a:r>
                      <a:endParaRPr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74E13"/>
                    </a:solidFill>
                  </a:tcPr>
                </a:tc>
              </a:tr>
              <a:tr h="381000">
                <a:tc>
                  <a:txBody>
                    <a:bodyPr/>
                    <a:lstStyle/>
                    <a:p>
                      <a:pPr indent="0" lvl="0" marL="0" rtl="0" algn="ctr">
                        <a:spcBef>
                          <a:spcPts val="0"/>
                        </a:spcBef>
                        <a:spcAft>
                          <a:spcPts val="0"/>
                        </a:spcAft>
                        <a:buNone/>
                      </a:pPr>
                      <a:r>
                        <a:rPr lang="zh-CN" sz="1800"/>
                        <a:t>175</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155</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r>
              <a:tr h="381000">
                <a:tc>
                  <a:txBody>
                    <a:bodyPr/>
                    <a:lstStyle/>
                    <a:p>
                      <a:pPr indent="0" lvl="0" marL="0" rtl="0" algn="ctr">
                        <a:spcBef>
                          <a:spcPts val="0"/>
                        </a:spcBef>
                        <a:spcAft>
                          <a:spcPts val="0"/>
                        </a:spcAft>
                        <a:buNone/>
                      </a:pPr>
                      <a:r>
                        <a:rPr lang="zh-CN" sz="1800"/>
                        <a:t>160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170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r>
              <a:tr h="381000">
                <a:tc>
                  <a:txBody>
                    <a:bodyPr/>
                    <a:lstStyle/>
                    <a:p>
                      <a:pPr indent="0" lvl="0" marL="0" rtl="0" algn="ctr">
                        <a:spcBef>
                          <a:spcPts val="0"/>
                        </a:spcBef>
                        <a:spcAft>
                          <a:spcPts val="0"/>
                        </a:spcAft>
                        <a:buClr>
                          <a:srgbClr val="000000"/>
                        </a:buClr>
                        <a:buSzPts val="1100"/>
                        <a:buFont typeface="Arial"/>
                        <a:buNone/>
                      </a:pPr>
                      <a:r>
                        <a:rPr lang="zh-CN" sz="1800"/>
                        <a:t>165</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150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r>
              <a:tr h="381000">
                <a:tc>
                  <a:txBody>
                    <a:bodyPr/>
                    <a:lstStyle/>
                    <a:p>
                      <a:pPr indent="0" lvl="0" marL="0" rtl="0" algn="ctr">
                        <a:spcBef>
                          <a:spcPts val="0"/>
                        </a:spcBef>
                        <a:spcAft>
                          <a:spcPts val="0"/>
                        </a:spcAft>
                        <a:buClr>
                          <a:srgbClr val="000000"/>
                        </a:buClr>
                        <a:buSzPts val="1100"/>
                        <a:buFont typeface="Arial"/>
                        <a:buNone/>
                      </a:pPr>
                      <a:r>
                        <a:rPr lang="zh-CN" sz="1800"/>
                        <a:t>180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Clr>
                          <a:srgbClr val="000000"/>
                        </a:buClr>
                        <a:buSzPts val="1100"/>
                        <a:buFont typeface="Arial"/>
                        <a:buNone/>
                      </a:pPr>
                      <a:r>
                        <a:rPr lang="zh-CN" sz="1800"/>
                        <a:t>165</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r>
            </a:tbl>
          </a:graphicData>
        </a:graphic>
      </p:graphicFrame>
      <p:graphicFrame>
        <p:nvGraphicFramePr>
          <p:cNvPr id="962" name="Google Shape;962;p93"/>
          <p:cNvGraphicFramePr/>
          <p:nvPr/>
        </p:nvGraphicFramePr>
        <p:xfrm>
          <a:off x="2236325" y="2145675"/>
          <a:ext cx="3000000" cy="3000000"/>
        </p:xfrm>
        <a:graphic>
          <a:graphicData uri="http://schemas.openxmlformats.org/drawingml/2006/table">
            <a:tbl>
              <a:tblPr>
                <a:noFill/>
                <a:tableStyleId>{16C60C46-504A-45AE-8B1A-864404507BD2}</a:tableStyleId>
              </a:tblPr>
              <a:tblGrid>
                <a:gridCol w="1113925"/>
              </a:tblGrid>
              <a:tr h="381000">
                <a:tc>
                  <a:txBody>
                    <a:bodyPr/>
                    <a:lstStyle/>
                    <a:p>
                      <a:pPr indent="0" lvl="0" marL="0" rtl="0" algn="ctr">
                        <a:spcBef>
                          <a:spcPts val="0"/>
                        </a:spcBef>
                        <a:spcAft>
                          <a:spcPts val="0"/>
                        </a:spcAft>
                        <a:buNone/>
                      </a:pPr>
                      <a:r>
                        <a:rPr lang="zh-CN" sz="1800">
                          <a:solidFill>
                            <a:srgbClr val="FFFFFF"/>
                          </a:solidFill>
                        </a:rPr>
                        <a:t>身高箱</a:t>
                      </a:r>
                      <a:endParaRPr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74E13"/>
                    </a:solidFill>
                  </a:tcPr>
                </a:tc>
              </a:tr>
              <a:tr h="381000">
                <a:tc>
                  <a:txBody>
                    <a:bodyPr/>
                    <a:lstStyle/>
                    <a:p>
                      <a:pPr indent="0" lvl="0" marL="0" rtl="0" algn="ctr">
                        <a:spcBef>
                          <a:spcPts val="0"/>
                        </a:spcBef>
                        <a:spcAft>
                          <a:spcPts val="0"/>
                        </a:spcAft>
                        <a:buNone/>
                      </a:pPr>
                      <a:r>
                        <a:rPr lang="zh-CN" sz="1800"/>
                        <a:t>高</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低</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r>
              <a:tr h="381000">
                <a:tc>
                  <a:txBody>
                    <a:bodyPr/>
                    <a:lstStyle/>
                    <a:p>
                      <a:pPr indent="0" lvl="0" marL="0" rtl="0" algn="ctr">
                        <a:spcBef>
                          <a:spcPts val="0"/>
                        </a:spcBef>
                        <a:spcAft>
                          <a:spcPts val="0"/>
                        </a:spcAft>
                        <a:buNone/>
                      </a:pPr>
                      <a:r>
                        <a:rPr lang="zh-CN" sz="1800"/>
                        <a:t>低</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中</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r>
              <a:tr h="381000">
                <a:tc>
                  <a:txBody>
                    <a:bodyPr/>
                    <a:lstStyle/>
                    <a:p>
                      <a:pPr indent="0" lvl="0" marL="0" rtl="0" algn="ctr">
                        <a:spcBef>
                          <a:spcPts val="0"/>
                        </a:spcBef>
                        <a:spcAft>
                          <a:spcPts val="0"/>
                        </a:spcAft>
                        <a:buClr>
                          <a:srgbClr val="000000"/>
                        </a:buClr>
                        <a:buSzPts val="1100"/>
                        <a:buFont typeface="Arial"/>
                        <a:buNone/>
                      </a:pPr>
                      <a:r>
                        <a:rPr lang="zh-CN" sz="1800"/>
                        <a:t>中</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低</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r>
              <a:tr h="381000">
                <a:tc>
                  <a:txBody>
                    <a:bodyPr/>
                    <a:lstStyle/>
                    <a:p>
                      <a:pPr indent="0" lvl="0" marL="0" rtl="0" algn="ctr">
                        <a:spcBef>
                          <a:spcPts val="0"/>
                        </a:spcBef>
                        <a:spcAft>
                          <a:spcPts val="0"/>
                        </a:spcAft>
                        <a:buClr>
                          <a:srgbClr val="000000"/>
                        </a:buClr>
                        <a:buSzPts val="1100"/>
                        <a:buFont typeface="Arial"/>
                        <a:buNone/>
                      </a:pPr>
                      <a:r>
                        <a:rPr lang="zh-CN" sz="1800"/>
                        <a:t>高</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Clr>
                          <a:srgbClr val="000000"/>
                        </a:buClr>
                        <a:buSzPts val="1100"/>
                        <a:buFont typeface="Arial"/>
                        <a:buNone/>
                      </a:pPr>
                      <a:r>
                        <a:rPr lang="zh-CN" sz="1800"/>
                        <a:t>中</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r>
            </a:tbl>
          </a:graphicData>
        </a:graphic>
      </p:graphicFrame>
      <p:sp>
        <p:nvSpPr>
          <p:cNvPr id="963" name="Google Shape;963;p93"/>
          <p:cNvSpPr/>
          <p:nvPr/>
        </p:nvSpPr>
        <p:spPr>
          <a:xfrm flipH="1">
            <a:off x="1487050" y="4160850"/>
            <a:ext cx="8382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94"/>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970" name="Google Shape;970;p9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971" name="Google Shape;971;p9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sz="3200">
                <a:solidFill>
                  <a:schemeClr val="dk1"/>
                </a:solidFill>
              </a:rPr>
              <a:t>連續數值型處理</a:t>
            </a:r>
            <a:endParaRPr b="0" sz="3200">
              <a:solidFill>
                <a:schemeClr val="dk1"/>
              </a:solidFill>
            </a:endParaRPr>
          </a:p>
          <a:p>
            <a:pPr indent="0" lvl="0" marL="0" rtl="0" algn="ctr">
              <a:spcBef>
                <a:spcPts val="0"/>
              </a:spcBef>
              <a:spcAft>
                <a:spcPts val="0"/>
              </a:spcAft>
              <a:buNone/>
            </a:pPr>
            <a:r>
              <a:rPr lang="zh-CN">
                <a:solidFill>
                  <a:schemeClr val="dk1"/>
                </a:solidFill>
              </a:rPr>
              <a:t>2. 模糊邏輯</a:t>
            </a:r>
            <a:endParaRPr>
              <a:solidFill>
                <a:schemeClr val="dk1"/>
              </a:solidFill>
            </a:endParaRPr>
          </a:p>
        </p:txBody>
      </p:sp>
      <p:sp>
        <p:nvSpPr>
          <p:cNvPr id="972" name="Google Shape;972;p94"/>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aphicFrame>
        <p:nvGraphicFramePr>
          <p:cNvPr id="973" name="Google Shape;973;p94"/>
          <p:cNvGraphicFramePr/>
          <p:nvPr/>
        </p:nvGraphicFramePr>
        <p:xfrm>
          <a:off x="1351750" y="2145675"/>
          <a:ext cx="3000000" cy="3000000"/>
        </p:xfrm>
        <a:graphic>
          <a:graphicData uri="http://schemas.openxmlformats.org/drawingml/2006/table">
            <a:tbl>
              <a:tblPr>
                <a:noFill/>
                <a:tableStyleId>{16C60C46-504A-45AE-8B1A-864404507BD2}</a:tableStyleId>
              </a:tblPr>
              <a:tblGrid>
                <a:gridCol w="1113925"/>
              </a:tblGrid>
              <a:tr h="381000">
                <a:tc>
                  <a:txBody>
                    <a:bodyPr/>
                    <a:lstStyle/>
                    <a:p>
                      <a:pPr indent="0" lvl="0" marL="0" rtl="0" algn="ctr">
                        <a:spcBef>
                          <a:spcPts val="0"/>
                        </a:spcBef>
                        <a:spcAft>
                          <a:spcPts val="0"/>
                        </a:spcAft>
                        <a:buNone/>
                      </a:pPr>
                      <a:r>
                        <a:rPr lang="zh-CN" sz="1800">
                          <a:solidFill>
                            <a:srgbClr val="FFFFFF"/>
                          </a:solidFill>
                        </a:rPr>
                        <a:t>身高</a:t>
                      </a:r>
                      <a:endParaRPr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74E13"/>
                    </a:solidFill>
                  </a:tcPr>
                </a:tc>
              </a:tr>
              <a:tr h="381000">
                <a:tc>
                  <a:txBody>
                    <a:bodyPr/>
                    <a:lstStyle/>
                    <a:p>
                      <a:pPr indent="0" lvl="0" marL="0" rtl="0" algn="ctr">
                        <a:spcBef>
                          <a:spcPts val="0"/>
                        </a:spcBef>
                        <a:spcAft>
                          <a:spcPts val="0"/>
                        </a:spcAft>
                        <a:buNone/>
                      </a:pPr>
                      <a:r>
                        <a:rPr lang="zh-CN" sz="1800"/>
                        <a:t>175</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155</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r>
              <a:tr h="381000">
                <a:tc>
                  <a:txBody>
                    <a:bodyPr/>
                    <a:lstStyle/>
                    <a:p>
                      <a:pPr indent="0" lvl="0" marL="0" rtl="0" algn="ctr">
                        <a:spcBef>
                          <a:spcPts val="0"/>
                        </a:spcBef>
                        <a:spcAft>
                          <a:spcPts val="0"/>
                        </a:spcAft>
                        <a:buNone/>
                      </a:pPr>
                      <a:r>
                        <a:rPr lang="zh-CN" sz="1800"/>
                        <a:t>160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170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r>
              <a:tr h="381000">
                <a:tc>
                  <a:txBody>
                    <a:bodyPr/>
                    <a:lstStyle/>
                    <a:p>
                      <a:pPr indent="0" lvl="0" marL="0" rtl="0" algn="ctr">
                        <a:spcBef>
                          <a:spcPts val="0"/>
                        </a:spcBef>
                        <a:spcAft>
                          <a:spcPts val="0"/>
                        </a:spcAft>
                        <a:buClr>
                          <a:srgbClr val="000000"/>
                        </a:buClr>
                        <a:buSzPts val="1100"/>
                        <a:buFont typeface="Arial"/>
                        <a:buNone/>
                      </a:pPr>
                      <a:r>
                        <a:rPr lang="zh-CN" sz="1800"/>
                        <a:t>165</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150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r>
              <a:tr h="381000">
                <a:tc>
                  <a:txBody>
                    <a:bodyPr/>
                    <a:lstStyle/>
                    <a:p>
                      <a:pPr indent="0" lvl="0" marL="0" rtl="0" algn="ctr">
                        <a:spcBef>
                          <a:spcPts val="0"/>
                        </a:spcBef>
                        <a:spcAft>
                          <a:spcPts val="0"/>
                        </a:spcAft>
                        <a:buClr>
                          <a:srgbClr val="000000"/>
                        </a:buClr>
                        <a:buSzPts val="1100"/>
                        <a:buFont typeface="Arial"/>
                        <a:buNone/>
                      </a:pPr>
                      <a:r>
                        <a:rPr lang="zh-CN" sz="1800"/>
                        <a:t>180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Clr>
                          <a:srgbClr val="000000"/>
                        </a:buClr>
                        <a:buSzPts val="1100"/>
                        <a:buFont typeface="Arial"/>
                        <a:buNone/>
                      </a:pPr>
                      <a:r>
                        <a:rPr lang="zh-CN" sz="1800"/>
                        <a:t>165</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r>
            </a:tbl>
          </a:graphicData>
        </a:graphic>
      </p:graphicFrame>
      <p:pic>
        <p:nvPicPr>
          <p:cNvPr id="974" name="Google Shape;974;p94"/>
          <p:cNvPicPr preferRelativeResize="0"/>
          <p:nvPr/>
        </p:nvPicPr>
        <p:blipFill>
          <a:blip r:embed="rId3">
            <a:alphaModFix/>
          </a:blip>
          <a:stretch>
            <a:fillRect/>
          </a:stretch>
        </p:blipFill>
        <p:spPr>
          <a:xfrm>
            <a:off x="4579300" y="3058100"/>
            <a:ext cx="3058650" cy="2161750"/>
          </a:xfrm>
          <a:prstGeom prst="rect">
            <a:avLst/>
          </a:prstGeom>
          <a:noFill/>
          <a:ln>
            <a:noFill/>
          </a:ln>
        </p:spPr>
      </p:pic>
      <p:sp>
        <p:nvSpPr>
          <p:cNvPr id="975" name="Google Shape;975;p94"/>
          <p:cNvSpPr/>
          <p:nvPr/>
        </p:nvSpPr>
        <p:spPr>
          <a:xfrm flipH="1">
            <a:off x="3064750" y="3981975"/>
            <a:ext cx="8382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94"/>
          <p:cNvSpPr/>
          <p:nvPr/>
        </p:nvSpPr>
        <p:spPr>
          <a:xfrm>
            <a:off x="4412600" y="5274575"/>
            <a:ext cx="3803100" cy="9027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200">
                <a:solidFill>
                  <a:srgbClr val="FFFFFF"/>
                </a:solidFill>
                <a:latin typeface="Microsoft JhengHei"/>
                <a:ea typeface="Microsoft JhengHei"/>
                <a:cs typeface="Microsoft JhengHei"/>
                <a:sym typeface="Microsoft JhengHei"/>
              </a:rPr>
              <a:t>Fuzzy Membership Functions</a:t>
            </a:r>
            <a:endParaRPr sz="22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模糊隸屬函數</a:t>
            </a:r>
            <a:endParaRPr sz="3200">
              <a:solidFill>
                <a:srgbClr val="FFFFFF"/>
              </a:solidFill>
              <a:latin typeface="Microsoft JhengHei"/>
              <a:ea typeface="Microsoft JhengHei"/>
              <a:cs typeface="Microsoft JhengHei"/>
              <a:sym typeface="Microsoft JhengHei"/>
            </a:endParaRPr>
          </a:p>
        </p:txBody>
      </p:sp>
      <p:sp>
        <p:nvSpPr>
          <p:cNvPr id="977" name="Google Shape;977;p94"/>
          <p:cNvSpPr/>
          <p:nvPr/>
        </p:nvSpPr>
        <p:spPr>
          <a:xfrm>
            <a:off x="7027363" y="2297775"/>
            <a:ext cx="689400" cy="453900"/>
          </a:xfrm>
          <a:prstGeom prst="wedgeRoundRectCallout">
            <a:avLst>
              <a:gd fmla="val -3917" name="adj1"/>
              <a:gd fmla="val 97322" name="adj2"/>
              <a:gd fmla="val 0" name="adj3"/>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solidFill>
                  <a:srgbClr val="FFFFFF"/>
                </a:solidFill>
                <a:latin typeface="Microsoft JhengHei"/>
                <a:ea typeface="Microsoft JhengHei"/>
                <a:cs typeface="Microsoft JhengHei"/>
                <a:sym typeface="Microsoft JhengHei"/>
              </a:rPr>
              <a:t>180</a:t>
            </a:r>
            <a:endParaRPr sz="2400">
              <a:solidFill>
                <a:srgbClr val="FFFFFF"/>
              </a:solidFill>
              <a:latin typeface="Microsoft JhengHei"/>
              <a:ea typeface="Microsoft JhengHei"/>
              <a:cs typeface="Microsoft JhengHei"/>
              <a:sym typeface="Microsoft JhengHei"/>
            </a:endParaRPr>
          </a:p>
        </p:txBody>
      </p:sp>
      <p:sp>
        <p:nvSpPr>
          <p:cNvPr id="978" name="Google Shape;978;p94"/>
          <p:cNvSpPr/>
          <p:nvPr/>
        </p:nvSpPr>
        <p:spPr>
          <a:xfrm>
            <a:off x="4707288" y="2297775"/>
            <a:ext cx="689400" cy="453900"/>
          </a:xfrm>
          <a:prstGeom prst="wedgeRoundRectCallout">
            <a:avLst>
              <a:gd fmla="val 19889" name="adj1"/>
              <a:gd fmla="val 106802" name="adj2"/>
              <a:gd fmla="val 0" name="adj3"/>
            </a:avLst>
          </a:prstGeom>
          <a:solidFill>
            <a:srgbClr val="D9EAD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solidFill>
                  <a:schemeClr val="dk1"/>
                </a:solidFill>
                <a:latin typeface="Microsoft JhengHei"/>
                <a:ea typeface="Microsoft JhengHei"/>
                <a:cs typeface="Microsoft JhengHei"/>
                <a:sym typeface="Microsoft JhengHei"/>
              </a:rPr>
              <a:t>150</a:t>
            </a:r>
            <a:endParaRPr sz="2400">
              <a:solidFill>
                <a:schemeClr val="dk1"/>
              </a:solidFill>
              <a:latin typeface="Microsoft JhengHei"/>
              <a:ea typeface="Microsoft JhengHei"/>
              <a:cs typeface="Microsoft JhengHei"/>
              <a:sym typeface="Microsoft JhengHei"/>
            </a:endParaRPr>
          </a:p>
        </p:txBody>
      </p:sp>
      <p:sp>
        <p:nvSpPr>
          <p:cNvPr id="979" name="Google Shape;979;p94"/>
          <p:cNvSpPr/>
          <p:nvPr/>
        </p:nvSpPr>
        <p:spPr>
          <a:xfrm>
            <a:off x="5867338" y="2297775"/>
            <a:ext cx="689400" cy="453900"/>
          </a:xfrm>
          <a:prstGeom prst="wedgeRoundRectCallout">
            <a:avLst>
              <a:gd fmla="val -3917" name="adj1"/>
              <a:gd fmla="val 97322" name="adj2"/>
              <a:gd fmla="val 0" name="adj3"/>
            </a:avLst>
          </a:prstGeom>
          <a:solidFill>
            <a:srgbClr val="93C47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165</a:t>
            </a:r>
            <a:endParaRPr sz="2400">
              <a:latin typeface="Microsoft JhengHei"/>
              <a:ea typeface="Microsoft JhengHei"/>
              <a:cs typeface="Microsoft JhengHei"/>
              <a:sym typeface="Microsoft JhengHe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95"/>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986" name="Google Shape;986;p9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987" name="Google Shape;987;p9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模糊隸屬度</a:t>
            </a:r>
            <a:endParaRPr/>
          </a:p>
        </p:txBody>
      </p:sp>
      <p:sp>
        <p:nvSpPr>
          <p:cNvPr id="988" name="Google Shape;988;p9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989" name="Google Shape;989;p95"/>
          <p:cNvPicPr preferRelativeResize="0"/>
          <p:nvPr/>
        </p:nvPicPr>
        <p:blipFill>
          <a:blip r:embed="rId3">
            <a:alphaModFix/>
          </a:blip>
          <a:stretch>
            <a:fillRect/>
          </a:stretch>
        </p:blipFill>
        <p:spPr>
          <a:xfrm>
            <a:off x="583877" y="3607671"/>
            <a:ext cx="895241" cy="1079686"/>
          </a:xfrm>
          <a:prstGeom prst="rect">
            <a:avLst/>
          </a:prstGeom>
          <a:noFill/>
          <a:ln>
            <a:noFill/>
          </a:ln>
        </p:spPr>
      </p:pic>
      <p:sp>
        <p:nvSpPr>
          <p:cNvPr id="990" name="Google Shape;990;p95"/>
          <p:cNvSpPr/>
          <p:nvPr/>
        </p:nvSpPr>
        <p:spPr>
          <a:xfrm>
            <a:off x="476250" y="3009100"/>
            <a:ext cx="689400" cy="453900"/>
          </a:xfrm>
          <a:prstGeom prst="wedgeRoundRectCallout">
            <a:avLst>
              <a:gd fmla="val -3917" name="adj1"/>
              <a:gd fmla="val 97322" name="adj2"/>
              <a:gd fmla="val 0" name="adj3"/>
            </a:avLst>
          </a:prstGeom>
          <a:solidFill>
            <a:srgbClr val="93C47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170</a:t>
            </a:r>
            <a:endParaRPr sz="2400">
              <a:latin typeface="Microsoft JhengHei"/>
              <a:ea typeface="Microsoft JhengHei"/>
              <a:cs typeface="Microsoft JhengHei"/>
              <a:sym typeface="Microsoft JhengHei"/>
            </a:endParaRPr>
          </a:p>
        </p:txBody>
      </p:sp>
      <p:pic>
        <p:nvPicPr>
          <p:cNvPr id="991" name="Google Shape;991;p95"/>
          <p:cNvPicPr preferRelativeResize="0"/>
          <p:nvPr/>
        </p:nvPicPr>
        <p:blipFill>
          <a:blip r:embed="rId4">
            <a:alphaModFix/>
          </a:blip>
          <a:stretch>
            <a:fillRect/>
          </a:stretch>
        </p:blipFill>
        <p:spPr>
          <a:xfrm>
            <a:off x="2226425" y="3140175"/>
            <a:ext cx="3058650" cy="2161750"/>
          </a:xfrm>
          <a:prstGeom prst="rect">
            <a:avLst/>
          </a:prstGeom>
          <a:noFill/>
          <a:ln>
            <a:noFill/>
          </a:ln>
        </p:spPr>
      </p:pic>
      <p:sp>
        <p:nvSpPr>
          <p:cNvPr id="992" name="Google Shape;992;p95"/>
          <p:cNvSpPr/>
          <p:nvPr/>
        </p:nvSpPr>
        <p:spPr>
          <a:xfrm>
            <a:off x="4674488" y="2379850"/>
            <a:ext cx="689400" cy="453900"/>
          </a:xfrm>
          <a:prstGeom prst="wedgeRoundRectCallout">
            <a:avLst>
              <a:gd fmla="val -3917" name="adj1"/>
              <a:gd fmla="val 97322" name="adj2"/>
              <a:gd fmla="val 0" name="adj3"/>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solidFill>
                  <a:srgbClr val="FFFFFF"/>
                </a:solidFill>
                <a:latin typeface="Microsoft JhengHei"/>
                <a:ea typeface="Microsoft JhengHei"/>
                <a:cs typeface="Microsoft JhengHei"/>
                <a:sym typeface="Microsoft JhengHei"/>
              </a:rPr>
              <a:t>180</a:t>
            </a:r>
            <a:endParaRPr sz="2400">
              <a:solidFill>
                <a:srgbClr val="FFFFFF"/>
              </a:solidFill>
              <a:latin typeface="Microsoft JhengHei"/>
              <a:ea typeface="Microsoft JhengHei"/>
              <a:cs typeface="Microsoft JhengHei"/>
              <a:sym typeface="Microsoft JhengHei"/>
            </a:endParaRPr>
          </a:p>
        </p:txBody>
      </p:sp>
      <p:sp>
        <p:nvSpPr>
          <p:cNvPr id="993" name="Google Shape;993;p95"/>
          <p:cNvSpPr/>
          <p:nvPr/>
        </p:nvSpPr>
        <p:spPr>
          <a:xfrm>
            <a:off x="2354413" y="2379850"/>
            <a:ext cx="689400" cy="453900"/>
          </a:xfrm>
          <a:prstGeom prst="wedgeRoundRectCallout">
            <a:avLst>
              <a:gd fmla="val 19889" name="adj1"/>
              <a:gd fmla="val 106802" name="adj2"/>
              <a:gd fmla="val 0" name="adj3"/>
            </a:avLst>
          </a:prstGeom>
          <a:solidFill>
            <a:srgbClr val="D9EAD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solidFill>
                  <a:schemeClr val="dk1"/>
                </a:solidFill>
                <a:latin typeface="Microsoft JhengHei"/>
                <a:ea typeface="Microsoft JhengHei"/>
                <a:cs typeface="Microsoft JhengHei"/>
                <a:sym typeface="Microsoft JhengHei"/>
              </a:rPr>
              <a:t>150</a:t>
            </a:r>
            <a:endParaRPr sz="2400">
              <a:solidFill>
                <a:schemeClr val="dk1"/>
              </a:solidFill>
              <a:latin typeface="Microsoft JhengHei"/>
              <a:ea typeface="Microsoft JhengHei"/>
              <a:cs typeface="Microsoft JhengHei"/>
              <a:sym typeface="Microsoft JhengHei"/>
            </a:endParaRPr>
          </a:p>
        </p:txBody>
      </p:sp>
      <p:sp>
        <p:nvSpPr>
          <p:cNvPr id="994" name="Google Shape;994;p95"/>
          <p:cNvSpPr/>
          <p:nvPr/>
        </p:nvSpPr>
        <p:spPr>
          <a:xfrm>
            <a:off x="3514463" y="2379850"/>
            <a:ext cx="689400" cy="453900"/>
          </a:xfrm>
          <a:prstGeom prst="wedgeRoundRectCallout">
            <a:avLst>
              <a:gd fmla="val -3917" name="adj1"/>
              <a:gd fmla="val 97322" name="adj2"/>
              <a:gd fmla="val 0" name="adj3"/>
            </a:avLst>
          </a:prstGeom>
          <a:solidFill>
            <a:srgbClr val="93C47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165</a:t>
            </a:r>
            <a:endParaRPr sz="2400">
              <a:latin typeface="Microsoft JhengHei"/>
              <a:ea typeface="Microsoft JhengHei"/>
              <a:cs typeface="Microsoft JhengHei"/>
              <a:sym typeface="Microsoft JhengHei"/>
            </a:endParaRPr>
          </a:p>
        </p:txBody>
      </p:sp>
      <p:sp>
        <p:nvSpPr>
          <p:cNvPr id="995" name="Google Shape;995;p95"/>
          <p:cNvSpPr/>
          <p:nvPr/>
        </p:nvSpPr>
        <p:spPr>
          <a:xfrm flipH="1">
            <a:off x="1560113" y="3876625"/>
            <a:ext cx="5751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95"/>
          <p:cNvSpPr/>
          <p:nvPr/>
        </p:nvSpPr>
        <p:spPr>
          <a:xfrm flipH="1">
            <a:off x="5144138" y="3876625"/>
            <a:ext cx="5751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997" name="Google Shape;997;p95"/>
          <p:cNvGraphicFramePr/>
          <p:nvPr/>
        </p:nvGraphicFramePr>
        <p:xfrm>
          <a:off x="6032375" y="3550325"/>
          <a:ext cx="3000000" cy="3000000"/>
        </p:xfrm>
        <a:graphic>
          <a:graphicData uri="http://schemas.openxmlformats.org/drawingml/2006/table">
            <a:tbl>
              <a:tblPr>
                <a:noFill/>
                <a:tableStyleId>{16C60C46-504A-45AE-8B1A-864404507BD2}</a:tableStyleId>
              </a:tblPr>
              <a:tblGrid>
                <a:gridCol w="878450"/>
                <a:gridCol w="878450"/>
                <a:gridCol w="878450"/>
              </a:tblGrid>
              <a:tr h="381000">
                <a:tc>
                  <a:txBody>
                    <a:bodyPr/>
                    <a:lstStyle/>
                    <a:p>
                      <a:pPr indent="0" lvl="0" marL="0" rtl="0" algn="ctr">
                        <a:spcBef>
                          <a:spcPts val="0"/>
                        </a:spcBef>
                        <a:spcAft>
                          <a:spcPts val="0"/>
                        </a:spcAft>
                        <a:buNone/>
                      </a:pPr>
                      <a:r>
                        <a:rPr lang="zh-CN" sz="1800">
                          <a:solidFill>
                            <a:srgbClr val="FFFFFF"/>
                          </a:solidFill>
                        </a:rPr>
                        <a:t>身高LL</a:t>
                      </a:r>
                      <a:r>
                        <a:rPr baseline="30000" lang="zh-CN" sz="1800">
                          <a:solidFill>
                            <a:srgbClr val="FFFFFF"/>
                          </a:solidFill>
                        </a:rPr>
                        <a:t>1</a:t>
                      </a:r>
                      <a:endParaRPr baseline="30000"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lt1"/>
                          </a:solidFill>
                        </a:rPr>
                        <a:t>身高LL</a:t>
                      </a:r>
                      <a:r>
                        <a:rPr baseline="30000" lang="zh-CN" sz="1800">
                          <a:solidFill>
                            <a:schemeClr val="lt1"/>
                          </a:solidFill>
                        </a:rPr>
                        <a:t>2</a:t>
                      </a:r>
                      <a:endParaRPr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lt1"/>
                          </a:solidFill>
                        </a:rPr>
                        <a:t>身高LL</a:t>
                      </a:r>
                      <a:r>
                        <a:rPr baseline="30000" lang="zh-CN" sz="1800">
                          <a:solidFill>
                            <a:schemeClr val="lt1"/>
                          </a:solidFill>
                        </a:rPr>
                        <a:t>3</a:t>
                      </a:r>
                      <a:endParaRPr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74E13"/>
                    </a:solidFill>
                  </a:tcPr>
                </a:tc>
              </a:tr>
              <a:tr h="381000">
                <a:tc>
                  <a:txBody>
                    <a:bodyPr/>
                    <a:lstStyle/>
                    <a:p>
                      <a:pPr indent="0" lvl="0" marL="0" rtl="0" algn="ctr">
                        <a:spcBef>
                          <a:spcPts val="0"/>
                        </a:spcBef>
                        <a:spcAft>
                          <a:spcPts val="0"/>
                        </a:spcAft>
                        <a:buNone/>
                      </a:pPr>
                      <a:r>
                        <a:rPr lang="zh-CN" sz="1800"/>
                        <a:t>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CN" sz="1800"/>
                        <a:t>0.66</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CN" sz="1800"/>
                        <a:t>0.33</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bl>
          </a:graphicData>
        </a:graphic>
      </p:graphicFrame>
      <p:cxnSp>
        <p:nvCxnSpPr>
          <p:cNvPr id="998" name="Google Shape;998;p95"/>
          <p:cNvCxnSpPr/>
          <p:nvPr/>
        </p:nvCxnSpPr>
        <p:spPr>
          <a:xfrm>
            <a:off x="4203875" y="3739238"/>
            <a:ext cx="0" cy="963600"/>
          </a:xfrm>
          <a:prstGeom prst="straightConnector1">
            <a:avLst/>
          </a:prstGeom>
          <a:noFill/>
          <a:ln cap="flat" cmpd="sng" w="38100">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999" name="Google Shape;999;p95"/>
          <p:cNvSpPr txBox="1"/>
          <p:nvPr/>
        </p:nvSpPr>
        <p:spPr>
          <a:xfrm>
            <a:off x="5572650" y="5393063"/>
            <a:ext cx="3095100" cy="40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「這人的身高...</a:t>
            </a:r>
            <a:endParaRPr sz="2400">
              <a:latin typeface="Microsoft JhengHei"/>
              <a:ea typeface="Microsoft JhengHei"/>
              <a:cs typeface="Microsoft JhengHei"/>
              <a:sym typeface="Microsoft JhengHei"/>
            </a:endParaRPr>
          </a:p>
          <a:p>
            <a:pPr indent="0" lvl="0" marL="0" rtl="0" algn="ctr">
              <a:spcBef>
                <a:spcPts val="0"/>
              </a:spcBef>
              <a:spcAft>
                <a:spcPts val="0"/>
              </a:spcAft>
              <a:buNone/>
            </a:pPr>
            <a:r>
              <a:rPr lang="zh-CN" sz="2400">
                <a:latin typeface="Microsoft JhengHei"/>
                <a:ea typeface="Microsoft JhengHei"/>
                <a:cs typeface="Microsoft JhengHei"/>
                <a:sym typeface="Microsoft JhengHei"/>
              </a:rPr>
              <a:t>比一般人高一點吧」</a:t>
            </a:r>
            <a:endParaRPr sz="2400">
              <a:latin typeface="Microsoft JhengHei"/>
              <a:ea typeface="Microsoft JhengHei"/>
              <a:cs typeface="Microsoft JhengHei"/>
              <a:sym typeface="Microsoft JhengHe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p9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006" name="Google Shape;1006;p96"/>
          <p:cNvSpPr txBox="1"/>
          <p:nvPr>
            <p:ph type="title"/>
          </p:nvPr>
        </p:nvSpPr>
        <p:spPr>
          <a:xfrm>
            <a:off x="1186025" y="4227750"/>
            <a:ext cx="7481700" cy="223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96"/>
          <p:cNvSpPr txBox="1"/>
          <p:nvPr>
            <p:ph idx="1" type="subTitle"/>
          </p:nvPr>
        </p:nvSpPr>
        <p:spPr>
          <a:xfrm>
            <a:off x="1186025" y="3348150"/>
            <a:ext cx="5050800" cy="879600"/>
          </a:xfrm>
          <a:prstGeom prst="rect">
            <a:avLst/>
          </a:prstGeom>
        </p:spPr>
        <p:txBody>
          <a:bodyPr anchorCtr="0" anchor="b" bIns="91425" lIns="91425" spcFirstLastPara="1" rIns="91425" wrap="square" tIns="91425">
            <a:noAutofit/>
          </a:bodyPr>
          <a:lstStyle/>
          <a:p>
            <a:pPr indent="-165100" lvl="0" marL="342900" rtl="0" algn="l">
              <a:spcBef>
                <a:spcPts val="560"/>
              </a:spcBef>
              <a:spcAft>
                <a:spcPts val="1000"/>
              </a:spcAft>
              <a:buNone/>
            </a:pPr>
            <a:r>
              <a:t/>
            </a:r>
            <a:endParaRPr/>
          </a:p>
        </p:txBody>
      </p:sp>
      <p:sp>
        <p:nvSpPr>
          <p:cNvPr id="1008" name="Google Shape;1008;p96"/>
          <p:cNvSpPr/>
          <p:nvPr/>
        </p:nvSpPr>
        <p:spPr>
          <a:xfrm>
            <a:off x="6058275" y="383000"/>
            <a:ext cx="2787900" cy="1312800"/>
          </a:xfrm>
          <a:prstGeom prst="flowChartAlternateProcess">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96"/>
          <p:cNvSpPr/>
          <p:nvPr/>
        </p:nvSpPr>
        <p:spPr>
          <a:xfrm>
            <a:off x="2964300" y="950376"/>
            <a:ext cx="2313000" cy="580500"/>
          </a:xfrm>
          <a:prstGeom prst="roundRect">
            <a:avLst>
              <a:gd fmla="val 16667" name="adj"/>
            </a:avLst>
          </a:prstGeom>
          <a:solidFill>
            <a:schemeClr val="lt1"/>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500">
                <a:latin typeface="Microsoft JhengHei"/>
                <a:ea typeface="Microsoft JhengHei"/>
                <a:cs typeface="Microsoft JhengHei"/>
                <a:sym typeface="Microsoft JhengHei"/>
              </a:rPr>
              <a:t>衣服=橘</a:t>
            </a:r>
            <a:endParaRPr sz="2500">
              <a:latin typeface="Microsoft JhengHei"/>
              <a:ea typeface="Microsoft JhengHei"/>
              <a:cs typeface="Microsoft JhengHei"/>
              <a:sym typeface="Microsoft JhengHei"/>
            </a:endParaRPr>
          </a:p>
        </p:txBody>
      </p:sp>
      <p:sp>
        <p:nvSpPr>
          <p:cNvPr id="1010" name="Google Shape;1010;p96"/>
          <p:cNvSpPr/>
          <p:nvPr/>
        </p:nvSpPr>
        <p:spPr>
          <a:xfrm rot="-10798076">
            <a:off x="5515502" y="1036476"/>
            <a:ext cx="536100" cy="398700"/>
          </a:xfrm>
          <a:prstGeom prst="leftArrow">
            <a:avLst>
              <a:gd fmla="val 50000" name="adj1"/>
              <a:gd fmla="val 50000" name="adj2"/>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1011" name="Google Shape;1011;p96"/>
          <p:cNvSpPr/>
          <p:nvPr/>
        </p:nvSpPr>
        <p:spPr>
          <a:xfrm>
            <a:off x="6236836" y="950376"/>
            <a:ext cx="2430900" cy="580500"/>
          </a:xfrm>
          <a:prstGeom prst="roundRect">
            <a:avLst>
              <a:gd fmla="val 16667" name="adj"/>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chemeClr val="dk1"/>
                </a:solidFill>
                <a:latin typeface="Microsoft JhengHei"/>
                <a:ea typeface="Microsoft JhengHei"/>
                <a:cs typeface="Microsoft JhengHei"/>
                <a:sym typeface="Microsoft JhengHei"/>
              </a:rPr>
              <a:t>髮型=短髮</a:t>
            </a:r>
            <a:endParaRPr sz="2500">
              <a:solidFill>
                <a:schemeClr val="dk1"/>
              </a:solidFill>
              <a:latin typeface="Microsoft JhengHei"/>
              <a:ea typeface="Microsoft JhengHei"/>
              <a:cs typeface="Microsoft JhengHei"/>
              <a:sym typeface="Microsoft JhengHei"/>
            </a:endParaRPr>
          </a:p>
        </p:txBody>
      </p:sp>
      <p:sp>
        <p:nvSpPr>
          <p:cNvPr id="1012" name="Google Shape;1012;p96"/>
          <p:cNvSpPr/>
          <p:nvPr/>
        </p:nvSpPr>
        <p:spPr>
          <a:xfrm>
            <a:off x="4296418" y="2091146"/>
            <a:ext cx="2844600" cy="580500"/>
          </a:xfrm>
          <a:prstGeom prst="roundRect">
            <a:avLst>
              <a:gd fmla="val 16667" name="adj"/>
            </a:avLst>
          </a:prstGeom>
          <a:solidFill>
            <a:schemeClr val="lt1"/>
          </a:solidFill>
          <a:ln cap="flat" cmpd="sng" w="38100">
            <a:solidFill>
              <a:schemeClr val="accent4"/>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500">
                <a:latin typeface="Microsoft JhengHei"/>
                <a:ea typeface="Microsoft JhengHei"/>
                <a:cs typeface="Microsoft JhengHei"/>
                <a:sym typeface="Microsoft JhengHei"/>
              </a:rPr>
              <a:t>(信賴度：0.75)</a:t>
            </a:r>
            <a:endParaRPr sz="2500">
              <a:latin typeface="Microsoft JhengHei"/>
              <a:ea typeface="Microsoft JhengHei"/>
              <a:cs typeface="Microsoft JhengHei"/>
              <a:sym typeface="Microsoft JhengHei"/>
            </a:endParaRPr>
          </a:p>
        </p:txBody>
      </p:sp>
      <p:sp>
        <p:nvSpPr>
          <p:cNvPr id="1013" name="Google Shape;1013;p96"/>
          <p:cNvSpPr/>
          <p:nvPr/>
        </p:nvSpPr>
        <p:spPr>
          <a:xfrm>
            <a:off x="3252755" y="589825"/>
            <a:ext cx="1736400" cy="399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前提條件</a:t>
            </a:r>
            <a:endParaRPr sz="2500">
              <a:solidFill>
                <a:srgbClr val="FFFFFF"/>
              </a:solidFill>
              <a:latin typeface="Microsoft JhengHei"/>
              <a:ea typeface="Microsoft JhengHei"/>
              <a:cs typeface="Microsoft JhengHei"/>
              <a:sym typeface="Microsoft JhengHei"/>
            </a:endParaRPr>
          </a:p>
        </p:txBody>
      </p:sp>
      <p:sp>
        <p:nvSpPr>
          <p:cNvPr id="1014" name="Google Shape;1014;p96"/>
          <p:cNvSpPr/>
          <p:nvPr/>
        </p:nvSpPr>
        <p:spPr>
          <a:xfrm>
            <a:off x="6561681" y="589825"/>
            <a:ext cx="1781100" cy="399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目標概念</a:t>
            </a:r>
            <a:endParaRPr sz="2500">
              <a:solidFill>
                <a:srgbClr val="FFFFFF"/>
              </a:solidFill>
              <a:latin typeface="Microsoft JhengHei"/>
              <a:ea typeface="Microsoft JhengHei"/>
              <a:cs typeface="Microsoft JhengHei"/>
              <a:sym typeface="Microsoft JhengHei"/>
            </a:endParaRPr>
          </a:p>
        </p:txBody>
      </p:sp>
      <p:sp>
        <p:nvSpPr>
          <p:cNvPr id="1015" name="Google Shape;1015;p96"/>
          <p:cNvSpPr/>
          <p:nvPr/>
        </p:nvSpPr>
        <p:spPr>
          <a:xfrm>
            <a:off x="4627001" y="1775916"/>
            <a:ext cx="2313000" cy="3990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品質評估指標</a:t>
            </a:r>
            <a:endParaRPr sz="2500">
              <a:solidFill>
                <a:srgbClr val="FFFFFF"/>
              </a:solidFill>
              <a:latin typeface="Microsoft JhengHei"/>
              <a:ea typeface="Microsoft JhengHei"/>
              <a:cs typeface="Microsoft JhengHei"/>
              <a:sym typeface="Microsoft JhengHei"/>
            </a:endParaRPr>
          </a:p>
        </p:txBody>
      </p:sp>
      <p:sp>
        <p:nvSpPr>
          <p:cNvPr id="1016" name="Google Shape;1016;p96"/>
          <p:cNvSpPr/>
          <p:nvPr/>
        </p:nvSpPr>
        <p:spPr>
          <a:xfrm>
            <a:off x="1186025" y="4904250"/>
            <a:ext cx="2899200" cy="8796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CN" sz="4000">
                <a:solidFill>
                  <a:srgbClr val="FFFFFF"/>
                </a:solidFill>
                <a:latin typeface="Microsoft JhengHei"/>
                <a:ea typeface="Microsoft JhengHei"/>
                <a:cs typeface="Microsoft JhengHei"/>
                <a:sym typeface="Microsoft JhengHei"/>
              </a:rPr>
              <a:t>2</a:t>
            </a:r>
            <a:r>
              <a:rPr b="1" lang="zh-CN" sz="4000">
                <a:solidFill>
                  <a:srgbClr val="FFFFFF"/>
                </a:solidFill>
                <a:latin typeface="Microsoft JhengHei"/>
                <a:ea typeface="Microsoft JhengHei"/>
                <a:cs typeface="Microsoft JhengHei"/>
                <a:sym typeface="Microsoft JhengHei"/>
              </a:rPr>
              <a:t>. </a:t>
            </a:r>
            <a:r>
              <a:rPr b="1" lang="zh-CN" sz="4000">
                <a:solidFill>
                  <a:srgbClr val="FFFFFF"/>
                </a:solidFill>
                <a:latin typeface="Microsoft JhengHei"/>
                <a:ea typeface="Microsoft JhengHei"/>
                <a:cs typeface="Microsoft JhengHei"/>
                <a:sym typeface="Microsoft JhengHei"/>
              </a:rPr>
              <a:t>目標概念</a:t>
            </a:r>
            <a:endParaRPr b="1" sz="40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9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023" name="Google Shape;1023;p9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0" lang="zh-CN" sz="3200">
                <a:solidFill>
                  <a:schemeClr val="dk1"/>
                </a:solidFill>
              </a:rPr>
              <a:t>Nominal</a:t>
            </a:r>
            <a:endParaRPr b="0" sz="3200">
              <a:solidFill>
                <a:schemeClr val="dk1"/>
              </a:solidFill>
            </a:endParaRPr>
          </a:p>
          <a:p>
            <a:pPr indent="0" lvl="0" marL="0" rtl="0" algn="ctr">
              <a:spcBef>
                <a:spcPts val="0"/>
              </a:spcBef>
              <a:spcAft>
                <a:spcPts val="0"/>
              </a:spcAft>
              <a:buNone/>
            </a:pPr>
            <a:r>
              <a:rPr lang="zh-CN">
                <a:solidFill>
                  <a:schemeClr val="dk1"/>
                </a:solidFill>
              </a:rPr>
              <a:t>類別型</a:t>
            </a:r>
            <a:endParaRPr/>
          </a:p>
        </p:txBody>
      </p:sp>
      <p:sp>
        <p:nvSpPr>
          <p:cNvPr id="1024" name="Google Shape;1024;p97"/>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025" name="Google Shape;1025;p97"/>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026" name="Google Shape;1026;p97"/>
          <p:cNvSpPr txBox="1"/>
          <p:nvPr/>
        </p:nvSpPr>
        <p:spPr>
          <a:xfrm>
            <a:off x="1977500" y="5712325"/>
            <a:ext cx="4695300" cy="598500"/>
          </a:xfrm>
          <a:prstGeom prst="rect">
            <a:avLst/>
          </a:prstGeom>
          <a:noFill/>
          <a:ln>
            <a:noFill/>
          </a:ln>
        </p:spPr>
        <p:txBody>
          <a:bodyPr anchorCtr="0" anchor="b" bIns="91425" lIns="91425" spcFirstLastPara="1" rIns="91425" wrap="square" tIns="91425">
            <a:noAutofit/>
          </a:bodyPr>
          <a:lstStyle/>
          <a:p>
            <a:pPr indent="-139700" lvl="0" marL="342900" rtl="0" algn="ctr">
              <a:lnSpc>
                <a:spcPct val="115000"/>
              </a:lnSpc>
              <a:spcBef>
                <a:spcPts val="640"/>
              </a:spcBef>
              <a:spcAft>
                <a:spcPts val="0"/>
              </a:spcAft>
              <a:buNone/>
            </a:pPr>
            <a:r>
              <a:rPr lang="zh-CN" sz="2400">
                <a:solidFill>
                  <a:srgbClr val="000000"/>
                </a:solidFill>
              </a:rPr>
              <a:t>還有其他</a:t>
            </a:r>
            <a:r>
              <a:rPr lang="zh-CN" sz="2400"/>
              <a:t>目標概念</a:t>
            </a:r>
            <a:r>
              <a:rPr lang="zh-CN" sz="2400">
                <a:solidFill>
                  <a:srgbClr val="000000"/>
                </a:solidFill>
              </a:rPr>
              <a:t>嗎？</a:t>
            </a:r>
            <a:endParaRPr sz="2400">
              <a:solidFill>
                <a:srgbClr val="000000"/>
              </a:solidFill>
            </a:endParaRPr>
          </a:p>
        </p:txBody>
      </p:sp>
      <p:graphicFrame>
        <p:nvGraphicFramePr>
          <p:cNvPr id="1027" name="Google Shape;1027;p97"/>
          <p:cNvGraphicFramePr/>
          <p:nvPr/>
        </p:nvGraphicFramePr>
        <p:xfrm>
          <a:off x="6672800" y="1917675"/>
          <a:ext cx="3000000" cy="3000000"/>
        </p:xfrm>
        <a:graphic>
          <a:graphicData uri="http://schemas.openxmlformats.org/drawingml/2006/table">
            <a:tbl>
              <a:tblPr>
                <a:noFill/>
                <a:tableStyleId>{16C60C46-504A-45AE-8B1A-864404507BD2}</a:tableStyleId>
              </a:tblPr>
              <a:tblGrid>
                <a:gridCol w="1113925"/>
                <a:gridCol w="837175"/>
              </a:tblGrid>
              <a:tr h="381000">
                <a:tc>
                  <a:txBody>
                    <a:bodyPr/>
                    <a:lstStyle/>
                    <a:p>
                      <a:pPr indent="0" lvl="0" marL="0" rtl="0" algn="ctr">
                        <a:spcBef>
                          <a:spcPts val="0"/>
                        </a:spcBef>
                        <a:spcAft>
                          <a:spcPts val="0"/>
                        </a:spcAft>
                        <a:buNone/>
                      </a:pPr>
                      <a:r>
                        <a:rPr lang="zh-CN" sz="1800">
                          <a:solidFill>
                            <a:srgbClr val="FFFFFF"/>
                          </a:solidFill>
                        </a:rPr>
                        <a:t>衣服顏色</a:t>
                      </a:r>
                      <a:endParaRPr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lang="zh-CN" sz="1800">
                          <a:solidFill>
                            <a:srgbClr val="FFFFFF"/>
                          </a:solidFill>
                        </a:rPr>
                        <a:t>髮型</a:t>
                      </a:r>
                      <a:endParaRPr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1C4587"/>
                    </a:solidFill>
                  </a:tcPr>
                </a:tc>
              </a:tr>
              <a:tr h="381000">
                <a:tc>
                  <a:txBody>
                    <a:bodyPr/>
                    <a:lstStyle/>
                    <a:p>
                      <a:pPr indent="0" lvl="0" marL="0" rtl="0" algn="ctr">
                        <a:spcBef>
                          <a:spcPts val="0"/>
                        </a:spcBef>
                        <a:spcAft>
                          <a:spcPts val="0"/>
                        </a:spcAft>
                        <a:buNone/>
                      </a:pPr>
                      <a:r>
                        <a:rPr lang="zh-CN" sz="1800"/>
                        <a:t>橘色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CN" sz="1800"/>
                        <a:t>短髮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藍色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CN" sz="1800"/>
                        <a:t>長髮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r h="381000">
                <a:tc>
                  <a:txBody>
                    <a:bodyPr/>
                    <a:lstStyle/>
                    <a:p>
                      <a:pPr indent="0" lvl="0" marL="0" rtl="0" algn="ctr">
                        <a:spcBef>
                          <a:spcPts val="0"/>
                        </a:spcBef>
                        <a:spcAft>
                          <a:spcPts val="0"/>
                        </a:spcAft>
                        <a:buNone/>
                      </a:pPr>
                      <a:r>
                        <a:rPr lang="zh-CN" sz="1800"/>
                        <a:t>紫色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長髮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橘色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短髮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r h="381000">
                <a:tc>
                  <a:txBody>
                    <a:bodyPr/>
                    <a:lstStyle/>
                    <a:p>
                      <a:pPr indent="0" lvl="0" marL="0" rtl="0" algn="ctr">
                        <a:spcBef>
                          <a:spcPts val="0"/>
                        </a:spcBef>
                        <a:spcAft>
                          <a:spcPts val="0"/>
                        </a:spcAft>
                        <a:buClr>
                          <a:srgbClr val="000000"/>
                        </a:buClr>
                        <a:buSzPts val="1100"/>
                        <a:buFont typeface="Arial"/>
                        <a:buNone/>
                      </a:pPr>
                      <a:r>
                        <a:rPr lang="zh-CN" sz="1800">
                          <a:solidFill>
                            <a:srgbClr val="000000"/>
                          </a:solidFill>
                        </a:rPr>
                        <a:t>橘色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短髮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綠色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長髮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r h="381000">
                <a:tc>
                  <a:txBody>
                    <a:bodyPr/>
                    <a:lstStyle/>
                    <a:p>
                      <a:pPr indent="0" lvl="0" marL="0" rtl="0" algn="ctr">
                        <a:spcBef>
                          <a:spcPts val="0"/>
                        </a:spcBef>
                        <a:spcAft>
                          <a:spcPts val="0"/>
                        </a:spcAft>
                        <a:buClr>
                          <a:srgbClr val="000000"/>
                        </a:buClr>
                        <a:buSzPts val="1100"/>
                        <a:buFont typeface="Arial"/>
                        <a:buNone/>
                      </a:pPr>
                      <a:r>
                        <a:rPr lang="zh-CN" sz="1800">
                          <a:solidFill>
                            <a:srgbClr val="000000"/>
                          </a:solidFill>
                        </a:rPr>
                        <a:t>藍色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短髮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Clr>
                          <a:srgbClr val="000000"/>
                        </a:buClr>
                        <a:buSzPts val="1100"/>
                        <a:buFont typeface="Arial"/>
                        <a:buNone/>
                      </a:pPr>
                      <a:r>
                        <a:rPr lang="zh-CN" sz="1800">
                          <a:solidFill>
                            <a:srgbClr val="000000"/>
                          </a:solidFill>
                        </a:rPr>
                        <a:t>橘色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長髮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bl>
          </a:graphicData>
        </a:graphic>
      </p:graphicFrame>
      <p:sp>
        <p:nvSpPr>
          <p:cNvPr id="1028" name="Google Shape;1028;p97"/>
          <p:cNvSpPr/>
          <p:nvPr/>
        </p:nvSpPr>
        <p:spPr>
          <a:xfrm flipH="1">
            <a:off x="5463225" y="2802025"/>
            <a:ext cx="8382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29" name="Google Shape;1029;p97"/>
          <p:cNvPicPr preferRelativeResize="0"/>
          <p:nvPr/>
        </p:nvPicPr>
        <p:blipFill>
          <a:blip r:embed="rId3">
            <a:alphaModFix/>
          </a:blip>
          <a:stretch>
            <a:fillRect/>
          </a:stretch>
        </p:blipFill>
        <p:spPr>
          <a:xfrm>
            <a:off x="457205" y="2165185"/>
            <a:ext cx="895241" cy="1079686"/>
          </a:xfrm>
          <a:prstGeom prst="rect">
            <a:avLst/>
          </a:prstGeom>
          <a:noFill/>
          <a:ln>
            <a:noFill/>
          </a:ln>
        </p:spPr>
      </p:pic>
      <p:pic>
        <p:nvPicPr>
          <p:cNvPr id="1030" name="Google Shape;1030;p97"/>
          <p:cNvPicPr preferRelativeResize="0"/>
          <p:nvPr/>
        </p:nvPicPr>
        <p:blipFill>
          <a:blip r:embed="rId4">
            <a:alphaModFix/>
          </a:blip>
          <a:stretch>
            <a:fillRect/>
          </a:stretch>
        </p:blipFill>
        <p:spPr>
          <a:xfrm>
            <a:off x="1206141" y="2165184"/>
            <a:ext cx="1268645" cy="1079686"/>
          </a:xfrm>
          <a:prstGeom prst="rect">
            <a:avLst/>
          </a:prstGeom>
          <a:noFill/>
          <a:ln>
            <a:noFill/>
          </a:ln>
        </p:spPr>
      </p:pic>
      <p:pic>
        <p:nvPicPr>
          <p:cNvPr id="1031" name="Google Shape;1031;p97"/>
          <p:cNvPicPr preferRelativeResize="0"/>
          <p:nvPr/>
        </p:nvPicPr>
        <p:blipFill rotWithShape="1">
          <a:blip r:embed="rId5">
            <a:alphaModFix/>
          </a:blip>
          <a:srcRect b="0" l="0" r="0" t="0"/>
          <a:stretch/>
        </p:blipFill>
        <p:spPr>
          <a:xfrm flipH="1">
            <a:off x="3294816" y="2114646"/>
            <a:ext cx="895241" cy="1079686"/>
          </a:xfrm>
          <a:prstGeom prst="rect">
            <a:avLst/>
          </a:prstGeom>
          <a:noFill/>
          <a:ln>
            <a:noFill/>
          </a:ln>
        </p:spPr>
      </p:pic>
      <p:pic>
        <p:nvPicPr>
          <p:cNvPr id="1032" name="Google Shape;1032;p97"/>
          <p:cNvPicPr preferRelativeResize="0"/>
          <p:nvPr/>
        </p:nvPicPr>
        <p:blipFill rotWithShape="1">
          <a:blip r:embed="rId6">
            <a:alphaModFix/>
          </a:blip>
          <a:srcRect b="0" l="0" r="0" t="0"/>
          <a:stretch/>
        </p:blipFill>
        <p:spPr>
          <a:xfrm flipH="1">
            <a:off x="551216" y="2887941"/>
            <a:ext cx="1268645" cy="1079686"/>
          </a:xfrm>
          <a:prstGeom prst="rect">
            <a:avLst/>
          </a:prstGeom>
          <a:noFill/>
          <a:ln>
            <a:noFill/>
          </a:ln>
        </p:spPr>
      </p:pic>
      <p:pic>
        <p:nvPicPr>
          <p:cNvPr id="1033" name="Google Shape;1033;p97"/>
          <p:cNvPicPr preferRelativeResize="0"/>
          <p:nvPr/>
        </p:nvPicPr>
        <p:blipFill>
          <a:blip r:embed="rId3">
            <a:alphaModFix/>
          </a:blip>
          <a:stretch>
            <a:fillRect/>
          </a:stretch>
        </p:blipFill>
        <p:spPr>
          <a:xfrm>
            <a:off x="1672391" y="2802015"/>
            <a:ext cx="895241" cy="1079686"/>
          </a:xfrm>
          <a:prstGeom prst="rect">
            <a:avLst/>
          </a:prstGeom>
          <a:noFill/>
          <a:ln>
            <a:noFill/>
          </a:ln>
        </p:spPr>
      </p:pic>
      <p:pic>
        <p:nvPicPr>
          <p:cNvPr id="1034" name="Google Shape;1034;p97"/>
          <p:cNvPicPr preferRelativeResize="0"/>
          <p:nvPr/>
        </p:nvPicPr>
        <p:blipFill>
          <a:blip r:embed="rId3">
            <a:alphaModFix/>
          </a:blip>
          <a:stretch>
            <a:fillRect/>
          </a:stretch>
        </p:blipFill>
        <p:spPr>
          <a:xfrm>
            <a:off x="2354727" y="2114646"/>
            <a:ext cx="895241" cy="1079686"/>
          </a:xfrm>
          <a:prstGeom prst="rect">
            <a:avLst/>
          </a:prstGeom>
          <a:noFill/>
          <a:ln>
            <a:noFill/>
          </a:ln>
        </p:spPr>
      </p:pic>
      <p:pic>
        <p:nvPicPr>
          <p:cNvPr id="1035" name="Google Shape;1035;p97"/>
          <p:cNvPicPr preferRelativeResize="0"/>
          <p:nvPr/>
        </p:nvPicPr>
        <p:blipFill rotWithShape="1">
          <a:blip r:embed="rId7">
            <a:alphaModFix/>
          </a:blip>
          <a:srcRect b="0" l="0" r="0" t="0"/>
          <a:stretch/>
        </p:blipFill>
        <p:spPr>
          <a:xfrm>
            <a:off x="2537324" y="2887941"/>
            <a:ext cx="1268645" cy="1079686"/>
          </a:xfrm>
          <a:prstGeom prst="rect">
            <a:avLst/>
          </a:prstGeom>
          <a:noFill/>
          <a:ln>
            <a:noFill/>
          </a:ln>
        </p:spPr>
      </p:pic>
      <p:pic>
        <p:nvPicPr>
          <p:cNvPr id="1036" name="Google Shape;1036;p97"/>
          <p:cNvPicPr preferRelativeResize="0"/>
          <p:nvPr/>
        </p:nvPicPr>
        <p:blipFill rotWithShape="1">
          <a:blip r:embed="rId8">
            <a:alphaModFix/>
          </a:blip>
          <a:srcRect b="0" l="0" r="0" t="0"/>
          <a:stretch/>
        </p:blipFill>
        <p:spPr>
          <a:xfrm>
            <a:off x="3612010" y="2887941"/>
            <a:ext cx="1268645" cy="1079686"/>
          </a:xfrm>
          <a:prstGeom prst="rect">
            <a:avLst/>
          </a:prstGeom>
          <a:noFill/>
          <a:ln>
            <a:noFill/>
          </a:ln>
        </p:spPr>
      </p:pic>
      <p:sp>
        <p:nvSpPr>
          <p:cNvPr id="1037" name="Google Shape;1037;p97"/>
          <p:cNvSpPr/>
          <p:nvPr/>
        </p:nvSpPr>
        <p:spPr>
          <a:xfrm flipH="1" rot="10800000">
            <a:off x="5398850" y="4333500"/>
            <a:ext cx="9027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97"/>
          <p:cNvSpPr/>
          <p:nvPr/>
        </p:nvSpPr>
        <p:spPr>
          <a:xfrm>
            <a:off x="7687900" y="1833650"/>
            <a:ext cx="1027500" cy="43296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039" name="Google Shape;1039;p97"/>
          <p:cNvSpPr/>
          <p:nvPr/>
        </p:nvSpPr>
        <p:spPr>
          <a:xfrm>
            <a:off x="551225" y="3996825"/>
            <a:ext cx="2513100" cy="763500"/>
          </a:xfrm>
          <a:prstGeom prst="roundRect">
            <a:avLst>
              <a:gd fmla="val 16667" name="adj"/>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chemeClr val="dk1"/>
                </a:solidFill>
                <a:latin typeface="Microsoft JhengHei"/>
                <a:ea typeface="Microsoft JhengHei"/>
                <a:cs typeface="Microsoft JhengHei"/>
                <a:sym typeface="Microsoft JhengHei"/>
              </a:rPr>
              <a:t>髮型=短髮</a:t>
            </a:r>
            <a:endParaRPr sz="3200">
              <a:solidFill>
                <a:schemeClr val="dk1"/>
              </a:solidFill>
              <a:latin typeface="Microsoft JhengHei"/>
              <a:ea typeface="Microsoft JhengHei"/>
              <a:cs typeface="Microsoft JhengHei"/>
              <a:sym typeface="Microsoft JhengHei"/>
            </a:endParaRPr>
          </a:p>
        </p:txBody>
      </p:sp>
      <p:sp>
        <p:nvSpPr>
          <p:cNvPr id="1040" name="Google Shape;1040;p97"/>
          <p:cNvSpPr/>
          <p:nvPr/>
        </p:nvSpPr>
        <p:spPr>
          <a:xfrm>
            <a:off x="2420775" y="4633663"/>
            <a:ext cx="2513100" cy="763500"/>
          </a:xfrm>
          <a:prstGeom prst="roundRect">
            <a:avLst>
              <a:gd fmla="val 16667" name="adj"/>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chemeClr val="dk1"/>
                </a:solidFill>
                <a:latin typeface="Microsoft JhengHei"/>
                <a:ea typeface="Microsoft JhengHei"/>
                <a:cs typeface="Microsoft JhengHei"/>
                <a:sym typeface="Microsoft JhengHei"/>
              </a:rPr>
              <a:t>髮型=長髮</a:t>
            </a:r>
            <a:endParaRPr sz="3200">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9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047" name="Google Shape;1047;p9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0" lang="zh-CN" sz="3200">
                <a:solidFill>
                  <a:schemeClr val="dk1"/>
                </a:solidFill>
              </a:rPr>
              <a:t>Numeric</a:t>
            </a:r>
            <a:endParaRPr b="0" sz="3200">
              <a:solidFill>
                <a:schemeClr val="dk1"/>
              </a:solidFill>
            </a:endParaRPr>
          </a:p>
          <a:p>
            <a:pPr indent="0" lvl="0" marL="0" rtl="0" algn="ctr">
              <a:spcBef>
                <a:spcPts val="0"/>
              </a:spcBef>
              <a:spcAft>
                <a:spcPts val="0"/>
              </a:spcAft>
              <a:buNone/>
            </a:pPr>
            <a:r>
              <a:rPr lang="zh-CN">
                <a:solidFill>
                  <a:schemeClr val="dk1"/>
                </a:solidFill>
              </a:rPr>
              <a:t>連續數值型</a:t>
            </a:r>
            <a:endParaRPr/>
          </a:p>
        </p:txBody>
      </p:sp>
      <p:sp>
        <p:nvSpPr>
          <p:cNvPr id="1048" name="Google Shape;1048;p98"/>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aphicFrame>
        <p:nvGraphicFramePr>
          <p:cNvPr id="1049" name="Google Shape;1049;p98"/>
          <p:cNvGraphicFramePr/>
          <p:nvPr/>
        </p:nvGraphicFramePr>
        <p:xfrm>
          <a:off x="6672800" y="2374875"/>
          <a:ext cx="3000000" cy="3000000"/>
        </p:xfrm>
        <a:graphic>
          <a:graphicData uri="http://schemas.openxmlformats.org/drawingml/2006/table">
            <a:tbl>
              <a:tblPr>
                <a:noFill/>
                <a:tableStyleId>{16C60C46-504A-45AE-8B1A-864404507BD2}</a:tableStyleId>
              </a:tblPr>
              <a:tblGrid>
                <a:gridCol w="1113925"/>
                <a:gridCol w="837175"/>
              </a:tblGrid>
              <a:tr h="381000">
                <a:tc>
                  <a:txBody>
                    <a:bodyPr/>
                    <a:lstStyle/>
                    <a:p>
                      <a:pPr indent="0" lvl="0" marL="0" rtl="0" algn="ctr">
                        <a:spcBef>
                          <a:spcPts val="0"/>
                        </a:spcBef>
                        <a:spcAft>
                          <a:spcPts val="0"/>
                        </a:spcAft>
                        <a:buNone/>
                      </a:pPr>
                      <a:r>
                        <a:rPr lang="zh-CN" sz="1800">
                          <a:solidFill>
                            <a:srgbClr val="FFFFFF"/>
                          </a:solidFill>
                        </a:rPr>
                        <a:t>衣服顏色</a:t>
                      </a:r>
                      <a:endParaRPr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lang="zh-CN" sz="1800">
                          <a:solidFill>
                            <a:srgbClr val="FFFFFF"/>
                          </a:solidFill>
                        </a:rPr>
                        <a:t>身高</a:t>
                      </a:r>
                      <a:endParaRPr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1C4587"/>
                    </a:solidFill>
                  </a:tcPr>
                </a:tc>
              </a:tr>
              <a:tr h="381000">
                <a:tc>
                  <a:txBody>
                    <a:bodyPr/>
                    <a:lstStyle/>
                    <a:p>
                      <a:pPr indent="0" lvl="0" marL="0" rtl="0" algn="ctr">
                        <a:spcBef>
                          <a:spcPts val="0"/>
                        </a:spcBef>
                        <a:spcAft>
                          <a:spcPts val="0"/>
                        </a:spcAft>
                        <a:buNone/>
                      </a:pPr>
                      <a:r>
                        <a:rPr lang="zh-CN" sz="1800"/>
                        <a:t>綠色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CN" sz="1800"/>
                        <a:t>170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橘色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CN" sz="1800"/>
                        <a:t>160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r h="381000">
                <a:tc>
                  <a:txBody>
                    <a:bodyPr/>
                    <a:lstStyle/>
                    <a:p>
                      <a:pPr indent="0" lvl="0" marL="0" rtl="0" algn="ctr">
                        <a:spcBef>
                          <a:spcPts val="0"/>
                        </a:spcBef>
                        <a:spcAft>
                          <a:spcPts val="0"/>
                        </a:spcAft>
                        <a:buNone/>
                      </a:pPr>
                      <a:r>
                        <a:rPr lang="zh-CN" sz="1800"/>
                        <a:t>黃色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CN" sz="1800"/>
                        <a:t>190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綠色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CN" sz="1800"/>
                        <a:t>160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r h="381000">
                <a:tc>
                  <a:txBody>
                    <a:bodyPr/>
                    <a:lstStyle/>
                    <a:p>
                      <a:pPr indent="0" lvl="0" marL="0" rtl="0" algn="ctr">
                        <a:spcBef>
                          <a:spcPts val="0"/>
                        </a:spcBef>
                        <a:spcAft>
                          <a:spcPts val="0"/>
                        </a:spcAft>
                        <a:buClr>
                          <a:srgbClr val="000000"/>
                        </a:buClr>
                        <a:buSzPts val="1100"/>
                        <a:buFont typeface="Arial"/>
                        <a:buNone/>
                      </a:pPr>
                      <a:r>
                        <a:rPr lang="zh-CN" sz="1800">
                          <a:solidFill>
                            <a:srgbClr val="000000"/>
                          </a:solidFill>
                        </a:rPr>
                        <a:t>黃色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CN" sz="1800"/>
                        <a:t>190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橘色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CN" sz="1800"/>
                        <a:t>170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bl>
          </a:graphicData>
        </a:graphic>
      </p:graphicFrame>
      <p:sp>
        <p:nvSpPr>
          <p:cNvPr id="1050" name="Google Shape;1050;p98"/>
          <p:cNvSpPr/>
          <p:nvPr/>
        </p:nvSpPr>
        <p:spPr>
          <a:xfrm flipH="1">
            <a:off x="5725950" y="4058100"/>
            <a:ext cx="7791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98"/>
          <p:cNvSpPr/>
          <p:nvPr/>
        </p:nvSpPr>
        <p:spPr>
          <a:xfrm>
            <a:off x="2368879" y="4236611"/>
            <a:ext cx="432900" cy="6633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2" name="Google Shape;1052;p98"/>
          <p:cNvPicPr preferRelativeResize="0"/>
          <p:nvPr/>
        </p:nvPicPr>
        <p:blipFill rotWithShape="1">
          <a:blip r:embed="rId3">
            <a:alphaModFix/>
          </a:blip>
          <a:srcRect b="27023" l="0" r="0" t="0"/>
          <a:stretch/>
        </p:blipFill>
        <p:spPr>
          <a:xfrm>
            <a:off x="457200" y="3553811"/>
            <a:ext cx="956564" cy="1126915"/>
          </a:xfrm>
          <a:prstGeom prst="rect">
            <a:avLst/>
          </a:prstGeom>
          <a:noFill/>
          <a:ln>
            <a:noFill/>
          </a:ln>
        </p:spPr>
      </p:pic>
      <p:pic>
        <p:nvPicPr>
          <p:cNvPr id="1053" name="Google Shape;1053;p98"/>
          <p:cNvPicPr preferRelativeResize="0"/>
          <p:nvPr/>
        </p:nvPicPr>
        <p:blipFill rotWithShape="1">
          <a:blip r:embed="rId4">
            <a:alphaModFix/>
          </a:blip>
          <a:srcRect b="0" l="0" r="0" t="74318"/>
          <a:stretch/>
        </p:blipFill>
        <p:spPr>
          <a:xfrm>
            <a:off x="457200" y="4899925"/>
            <a:ext cx="956564" cy="396580"/>
          </a:xfrm>
          <a:prstGeom prst="rect">
            <a:avLst/>
          </a:prstGeom>
          <a:noFill/>
          <a:ln>
            <a:noFill/>
          </a:ln>
        </p:spPr>
      </p:pic>
      <p:sp>
        <p:nvSpPr>
          <p:cNvPr id="1054" name="Google Shape;1054;p98"/>
          <p:cNvSpPr/>
          <p:nvPr/>
        </p:nvSpPr>
        <p:spPr>
          <a:xfrm>
            <a:off x="737430" y="4680720"/>
            <a:ext cx="432900" cy="219300"/>
          </a:xfrm>
          <a:prstGeom prst="rect">
            <a:avLst/>
          </a:prstGeom>
          <a:solidFill>
            <a:srgbClr val="FF4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5" name="Google Shape;1055;p98"/>
          <p:cNvPicPr preferRelativeResize="0"/>
          <p:nvPr/>
        </p:nvPicPr>
        <p:blipFill rotWithShape="1">
          <a:blip r:embed="rId4">
            <a:alphaModFix/>
          </a:blip>
          <a:srcRect b="27023" l="0" r="0" t="0"/>
          <a:stretch/>
        </p:blipFill>
        <p:spPr>
          <a:xfrm>
            <a:off x="1271273" y="3646984"/>
            <a:ext cx="956564" cy="1126915"/>
          </a:xfrm>
          <a:prstGeom prst="rect">
            <a:avLst/>
          </a:prstGeom>
          <a:noFill/>
          <a:ln>
            <a:noFill/>
          </a:ln>
        </p:spPr>
      </p:pic>
      <p:pic>
        <p:nvPicPr>
          <p:cNvPr id="1056" name="Google Shape;1056;p98"/>
          <p:cNvPicPr preferRelativeResize="0"/>
          <p:nvPr/>
        </p:nvPicPr>
        <p:blipFill rotWithShape="1">
          <a:blip r:embed="rId4">
            <a:alphaModFix/>
          </a:blip>
          <a:srcRect b="0" l="0" r="0" t="74318"/>
          <a:stretch/>
        </p:blipFill>
        <p:spPr>
          <a:xfrm>
            <a:off x="1271273" y="4899925"/>
            <a:ext cx="956564" cy="396580"/>
          </a:xfrm>
          <a:prstGeom prst="rect">
            <a:avLst/>
          </a:prstGeom>
          <a:noFill/>
          <a:ln>
            <a:noFill/>
          </a:ln>
        </p:spPr>
      </p:pic>
      <p:sp>
        <p:nvSpPr>
          <p:cNvPr id="1057" name="Google Shape;1057;p98"/>
          <p:cNvSpPr/>
          <p:nvPr/>
        </p:nvSpPr>
        <p:spPr>
          <a:xfrm>
            <a:off x="1551503" y="4680720"/>
            <a:ext cx="432900" cy="219300"/>
          </a:xfrm>
          <a:prstGeom prst="rect">
            <a:avLst/>
          </a:prstGeom>
          <a:solidFill>
            <a:srgbClr val="FF4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8" name="Google Shape;1058;p98"/>
          <p:cNvPicPr preferRelativeResize="0"/>
          <p:nvPr/>
        </p:nvPicPr>
        <p:blipFill rotWithShape="1">
          <a:blip r:embed="rId4">
            <a:alphaModFix/>
          </a:blip>
          <a:srcRect b="27023" l="0" r="0" t="0"/>
          <a:stretch/>
        </p:blipFill>
        <p:spPr>
          <a:xfrm>
            <a:off x="2098829" y="3323629"/>
            <a:ext cx="956564" cy="1126915"/>
          </a:xfrm>
          <a:prstGeom prst="rect">
            <a:avLst/>
          </a:prstGeom>
          <a:noFill/>
          <a:ln>
            <a:noFill/>
          </a:ln>
        </p:spPr>
      </p:pic>
      <p:pic>
        <p:nvPicPr>
          <p:cNvPr id="1059" name="Google Shape;1059;p98"/>
          <p:cNvPicPr preferRelativeResize="0"/>
          <p:nvPr/>
        </p:nvPicPr>
        <p:blipFill rotWithShape="1">
          <a:blip r:embed="rId4">
            <a:alphaModFix/>
          </a:blip>
          <a:srcRect b="0" l="0" r="0" t="74318"/>
          <a:stretch/>
        </p:blipFill>
        <p:spPr>
          <a:xfrm>
            <a:off x="2098829" y="4899925"/>
            <a:ext cx="956564" cy="396580"/>
          </a:xfrm>
          <a:prstGeom prst="rect">
            <a:avLst/>
          </a:prstGeom>
          <a:noFill/>
          <a:ln>
            <a:noFill/>
          </a:ln>
        </p:spPr>
      </p:pic>
      <p:pic>
        <p:nvPicPr>
          <p:cNvPr id="1060" name="Google Shape;1060;p98"/>
          <p:cNvPicPr preferRelativeResize="0"/>
          <p:nvPr/>
        </p:nvPicPr>
        <p:blipFill rotWithShape="1">
          <a:blip r:embed="rId3">
            <a:alphaModFix/>
          </a:blip>
          <a:srcRect b="27023" l="0" r="0" t="0"/>
          <a:stretch/>
        </p:blipFill>
        <p:spPr>
          <a:xfrm>
            <a:off x="2942813" y="3646984"/>
            <a:ext cx="956564" cy="1126915"/>
          </a:xfrm>
          <a:prstGeom prst="rect">
            <a:avLst/>
          </a:prstGeom>
          <a:noFill/>
          <a:ln>
            <a:noFill/>
          </a:ln>
        </p:spPr>
      </p:pic>
      <p:pic>
        <p:nvPicPr>
          <p:cNvPr id="1061" name="Google Shape;1061;p98"/>
          <p:cNvPicPr preferRelativeResize="0"/>
          <p:nvPr/>
        </p:nvPicPr>
        <p:blipFill rotWithShape="1">
          <a:blip r:embed="rId4">
            <a:alphaModFix/>
          </a:blip>
          <a:srcRect b="0" l="0" r="0" t="74318"/>
          <a:stretch/>
        </p:blipFill>
        <p:spPr>
          <a:xfrm>
            <a:off x="2942813" y="4899925"/>
            <a:ext cx="956564" cy="396580"/>
          </a:xfrm>
          <a:prstGeom prst="rect">
            <a:avLst/>
          </a:prstGeom>
          <a:noFill/>
          <a:ln>
            <a:noFill/>
          </a:ln>
        </p:spPr>
      </p:pic>
      <p:sp>
        <p:nvSpPr>
          <p:cNvPr id="1062" name="Google Shape;1062;p98"/>
          <p:cNvSpPr/>
          <p:nvPr/>
        </p:nvSpPr>
        <p:spPr>
          <a:xfrm>
            <a:off x="3223043" y="4680720"/>
            <a:ext cx="432900" cy="219300"/>
          </a:xfrm>
          <a:prstGeom prst="rect">
            <a:avLst/>
          </a:prstGeom>
          <a:solidFill>
            <a:srgbClr val="00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3" name="Google Shape;1063;p98"/>
          <p:cNvPicPr preferRelativeResize="0"/>
          <p:nvPr/>
        </p:nvPicPr>
        <p:blipFill rotWithShape="1">
          <a:blip r:embed="rId5">
            <a:alphaModFix/>
          </a:blip>
          <a:srcRect b="27023" l="0" r="0" t="0"/>
          <a:stretch/>
        </p:blipFill>
        <p:spPr>
          <a:xfrm>
            <a:off x="3777245" y="3257865"/>
            <a:ext cx="956564" cy="1126915"/>
          </a:xfrm>
          <a:prstGeom prst="rect">
            <a:avLst/>
          </a:prstGeom>
          <a:noFill/>
          <a:ln>
            <a:noFill/>
          </a:ln>
        </p:spPr>
      </p:pic>
      <p:pic>
        <p:nvPicPr>
          <p:cNvPr id="1064" name="Google Shape;1064;p98"/>
          <p:cNvPicPr preferRelativeResize="0"/>
          <p:nvPr/>
        </p:nvPicPr>
        <p:blipFill rotWithShape="1">
          <a:blip r:embed="rId4">
            <a:alphaModFix/>
          </a:blip>
          <a:srcRect b="0" l="0" r="0" t="74318"/>
          <a:stretch/>
        </p:blipFill>
        <p:spPr>
          <a:xfrm>
            <a:off x="3777245" y="4899925"/>
            <a:ext cx="956564" cy="396580"/>
          </a:xfrm>
          <a:prstGeom prst="rect">
            <a:avLst/>
          </a:prstGeom>
          <a:noFill/>
          <a:ln>
            <a:noFill/>
          </a:ln>
        </p:spPr>
      </p:pic>
      <p:sp>
        <p:nvSpPr>
          <p:cNvPr id="1065" name="Google Shape;1065;p98"/>
          <p:cNvSpPr/>
          <p:nvPr/>
        </p:nvSpPr>
        <p:spPr>
          <a:xfrm>
            <a:off x="4057474" y="4236611"/>
            <a:ext cx="432900" cy="6633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6" name="Google Shape;1066;p98"/>
          <p:cNvPicPr preferRelativeResize="0"/>
          <p:nvPr/>
        </p:nvPicPr>
        <p:blipFill rotWithShape="1">
          <a:blip r:embed="rId4">
            <a:alphaModFix/>
          </a:blip>
          <a:srcRect b="27023" l="0" r="0" t="0"/>
          <a:stretch/>
        </p:blipFill>
        <p:spPr>
          <a:xfrm>
            <a:off x="4614353" y="3553811"/>
            <a:ext cx="956564" cy="1126915"/>
          </a:xfrm>
          <a:prstGeom prst="rect">
            <a:avLst/>
          </a:prstGeom>
          <a:noFill/>
          <a:ln>
            <a:noFill/>
          </a:ln>
        </p:spPr>
      </p:pic>
      <p:pic>
        <p:nvPicPr>
          <p:cNvPr id="1067" name="Google Shape;1067;p98"/>
          <p:cNvPicPr preferRelativeResize="0"/>
          <p:nvPr/>
        </p:nvPicPr>
        <p:blipFill rotWithShape="1">
          <a:blip r:embed="rId4">
            <a:alphaModFix/>
          </a:blip>
          <a:srcRect b="0" l="0" r="0" t="74318"/>
          <a:stretch/>
        </p:blipFill>
        <p:spPr>
          <a:xfrm>
            <a:off x="4614353" y="4899925"/>
            <a:ext cx="956564" cy="396580"/>
          </a:xfrm>
          <a:prstGeom prst="rect">
            <a:avLst/>
          </a:prstGeom>
          <a:noFill/>
          <a:ln>
            <a:noFill/>
          </a:ln>
        </p:spPr>
      </p:pic>
      <p:sp>
        <p:nvSpPr>
          <p:cNvPr id="1068" name="Google Shape;1068;p98"/>
          <p:cNvSpPr/>
          <p:nvPr/>
        </p:nvSpPr>
        <p:spPr>
          <a:xfrm>
            <a:off x="4894583" y="4680720"/>
            <a:ext cx="432900" cy="219300"/>
          </a:xfrm>
          <a:prstGeom prst="rect">
            <a:avLst/>
          </a:prstGeom>
          <a:solidFill>
            <a:srgbClr val="FF4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98"/>
          <p:cNvSpPr/>
          <p:nvPr/>
        </p:nvSpPr>
        <p:spPr>
          <a:xfrm>
            <a:off x="737430" y="4680720"/>
            <a:ext cx="432900" cy="219300"/>
          </a:xfrm>
          <a:prstGeom prst="rect">
            <a:avLst/>
          </a:prstGeom>
          <a:solidFill>
            <a:srgbClr val="00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0" name="Google Shape;1070;p98"/>
          <p:cNvPicPr preferRelativeResize="0"/>
          <p:nvPr/>
        </p:nvPicPr>
        <p:blipFill rotWithShape="1">
          <a:blip r:embed="rId5">
            <a:alphaModFix/>
          </a:blip>
          <a:srcRect b="27023" l="0" r="0" t="0"/>
          <a:stretch/>
        </p:blipFill>
        <p:spPr>
          <a:xfrm>
            <a:off x="2098829" y="3323629"/>
            <a:ext cx="956564" cy="1126915"/>
          </a:xfrm>
          <a:prstGeom prst="rect">
            <a:avLst/>
          </a:prstGeom>
          <a:noFill/>
          <a:ln>
            <a:noFill/>
          </a:ln>
        </p:spPr>
      </p:pic>
      <p:sp>
        <p:nvSpPr>
          <p:cNvPr id="1071" name="Google Shape;1071;p98"/>
          <p:cNvSpPr txBox="1"/>
          <p:nvPr/>
        </p:nvSpPr>
        <p:spPr>
          <a:xfrm>
            <a:off x="457248" y="3323629"/>
            <a:ext cx="956400" cy="253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400"/>
              <a:t>170</a:t>
            </a:r>
            <a:endParaRPr sz="2400"/>
          </a:p>
        </p:txBody>
      </p:sp>
      <p:sp>
        <p:nvSpPr>
          <p:cNvPr id="1072" name="Google Shape;1072;p98"/>
          <p:cNvSpPr txBox="1"/>
          <p:nvPr/>
        </p:nvSpPr>
        <p:spPr>
          <a:xfrm>
            <a:off x="1271321" y="3418013"/>
            <a:ext cx="956400" cy="253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400"/>
              <a:t>160</a:t>
            </a:r>
            <a:endParaRPr sz="2400"/>
          </a:p>
        </p:txBody>
      </p:sp>
      <p:sp>
        <p:nvSpPr>
          <p:cNvPr id="1073" name="Google Shape;1073;p98"/>
          <p:cNvSpPr txBox="1"/>
          <p:nvPr/>
        </p:nvSpPr>
        <p:spPr>
          <a:xfrm>
            <a:off x="2098876" y="3069825"/>
            <a:ext cx="956400" cy="253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400"/>
              <a:t>190</a:t>
            </a:r>
            <a:endParaRPr sz="2400"/>
          </a:p>
        </p:txBody>
      </p:sp>
      <p:sp>
        <p:nvSpPr>
          <p:cNvPr id="1074" name="Google Shape;1074;p98"/>
          <p:cNvSpPr txBox="1"/>
          <p:nvPr/>
        </p:nvSpPr>
        <p:spPr>
          <a:xfrm>
            <a:off x="3795686" y="3069825"/>
            <a:ext cx="956400" cy="253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400"/>
              <a:t>190</a:t>
            </a:r>
            <a:endParaRPr sz="2400"/>
          </a:p>
        </p:txBody>
      </p:sp>
      <p:sp>
        <p:nvSpPr>
          <p:cNvPr id="1075" name="Google Shape;1075;p98"/>
          <p:cNvSpPr txBox="1"/>
          <p:nvPr/>
        </p:nvSpPr>
        <p:spPr>
          <a:xfrm>
            <a:off x="2942861" y="3418013"/>
            <a:ext cx="956400" cy="253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400"/>
              <a:t>160</a:t>
            </a:r>
            <a:endParaRPr sz="2400"/>
          </a:p>
        </p:txBody>
      </p:sp>
      <p:sp>
        <p:nvSpPr>
          <p:cNvPr id="1076" name="Google Shape;1076;p98"/>
          <p:cNvSpPr txBox="1"/>
          <p:nvPr/>
        </p:nvSpPr>
        <p:spPr>
          <a:xfrm>
            <a:off x="4632795" y="3323629"/>
            <a:ext cx="956400" cy="253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400"/>
              <a:t>170</a:t>
            </a:r>
            <a:endParaRPr sz="2400"/>
          </a:p>
        </p:txBody>
      </p:sp>
      <p:sp>
        <p:nvSpPr>
          <p:cNvPr id="1077" name="Google Shape;1077;p98"/>
          <p:cNvSpPr/>
          <p:nvPr/>
        </p:nvSpPr>
        <p:spPr>
          <a:xfrm>
            <a:off x="7687900" y="2197850"/>
            <a:ext cx="1027500" cy="34746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6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430" name="Google Shape;430;p63"/>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前言</a:t>
            </a:r>
            <a:endParaRPr/>
          </a:p>
        </p:txBody>
      </p:sp>
      <p:sp>
        <p:nvSpPr>
          <p:cNvPr id="431" name="Google Shape;431;p63"/>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CN"/>
              <a:t>Part 1.</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99"/>
          <p:cNvSpPr txBox="1"/>
          <p:nvPr>
            <p:ph idx="1" type="body"/>
          </p:nvPr>
        </p:nvSpPr>
        <p:spPr>
          <a:xfrm>
            <a:off x="1650650" y="1783075"/>
            <a:ext cx="70170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084" name="Google Shape;1084;p9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085" name="Google Shape;1085;p9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0" lang="zh-CN" sz="3200">
                <a:solidFill>
                  <a:schemeClr val="dk1"/>
                </a:solidFill>
              </a:rPr>
              <a:t>連續數值型處理</a:t>
            </a:r>
            <a:endParaRPr b="0" sz="3200">
              <a:solidFill>
                <a:schemeClr val="dk1"/>
              </a:solidFill>
            </a:endParaRPr>
          </a:p>
          <a:p>
            <a:pPr indent="0" lvl="0" marL="0" rtl="0" algn="ctr">
              <a:spcBef>
                <a:spcPts val="0"/>
              </a:spcBef>
              <a:spcAft>
                <a:spcPts val="0"/>
              </a:spcAft>
              <a:buNone/>
            </a:pPr>
            <a:r>
              <a:rPr lang="zh-CN">
                <a:solidFill>
                  <a:schemeClr val="dk1"/>
                </a:solidFill>
              </a:rPr>
              <a:t>1. 裝箱法</a:t>
            </a:r>
            <a:endParaRPr/>
          </a:p>
        </p:txBody>
      </p:sp>
      <p:sp>
        <p:nvSpPr>
          <p:cNvPr id="1086" name="Google Shape;1086;p99"/>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aphicFrame>
        <p:nvGraphicFramePr>
          <p:cNvPr id="1087" name="Google Shape;1087;p99"/>
          <p:cNvGraphicFramePr/>
          <p:nvPr/>
        </p:nvGraphicFramePr>
        <p:xfrm>
          <a:off x="626450" y="2374875"/>
          <a:ext cx="3000000" cy="3000000"/>
        </p:xfrm>
        <a:graphic>
          <a:graphicData uri="http://schemas.openxmlformats.org/drawingml/2006/table">
            <a:tbl>
              <a:tblPr>
                <a:noFill/>
                <a:tableStyleId>{16C60C46-504A-45AE-8B1A-864404507BD2}</a:tableStyleId>
              </a:tblPr>
              <a:tblGrid>
                <a:gridCol w="837175"/>
              </a:tblGrid>
              <a:tr h="381000">
                <a:tc>
                  <a:txBody>
                    <a:bodyPr/>
                    <a:lstStyle/>
                    <a:p>
                      <a:pPr indent="0" lvl="0" marL="0" rtl="0" algn="ctr">
                        <a:spcBef>
                          <a:spcPts val="0"/>
                        </a:spcBef>
                        <a:spcAft>
                          <a:spcPts val="0"/>
                        </a:spcAft>
                        <a:buNone/>
                      </a:pPr>
                      <a:r>
                        <a:rPr lang="zh-CN" sz="1800">
                          <a:solidFill>
                            <a:srgbClr val="FFFFFF"/>
                          </a:solidFill>
                        </a:rPr>
                        <a:t>身高</a:t>
                      </a:r>
                      <a:endParaRPr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1C4587"/>
                    </a:solidFill>
                  </a:tcPr>
                </a:tc>
              </a:tr>
              <a:tr h="381000">
                <a:tc>
                  <a:txBody>
                    <a:bodyPr/>
                    <a:lstStyle/>
                    <a:p>
                      <a:pPr indent="0" lvl="0" marL="0" rtl="0" algn="ctr">
                        <a:spcBef>
                          <a:spcPts val="0"/>
                        </a:spcBef>
                        <a:spcAft>
                          <a:spcPts val="0"/>
                        </a:spcAft>
                        <a:buNone/>
                      </a:pPr>
                      <a:r>
                        <a:rPr lang="zh-CN" sz="1800"/>
                        <a:t>170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160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r h="381000">
                <a:tc>
                  <a:txBody>
                    <a:bodyPr/>
                    <a:lstStyle/>
                    <a:p>
                      <a:pPr indent="0" lvl="0" marL="0" rtl="0" algn="ctr">
                        <a:spcBef>
                          <a:spcPts val="0"/>
                        </a:spcBef>
                        <a:spcAft>
                          <a:spcPts val="0"/>
                        </a:spcAft>
                        <a:buNone/>
                      </a:pPr>
                      <a:r>
                        <a:rPr lang="zh-CN" sz="1800"/>
                        <a:t>190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160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r h="381000">
                <a:tc>
                  <a:txBody>
                    <a:bodyPr/>
                    <a:lstStyle/>
                    <a:p>
                      <a:pPr indent="0" lvl="0" marL="0" rtl="0" algn="ctr">
                        <a:spcBef>
                          <a:spcPts val="0"/>
                        </a:spcBef>
                        <a:spcAft>
                          <a:spcPts val="0"/>
                        </a:spcAft>
                        <a:buNone/>
                      </a:pPr>
                      <a:r>
                        <a:rPr lang="zh-CN" sz="1800"/>
                        <a:t>190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170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bl>
          </a:graphicData>
        </a:graphic>
      </p:graphicFrame>
      <p:sp>
        <p:nvSpPr>
          <p:cNvPr id="1088" name="Google Shape;1088;p99"/>
          <p:cNvSpPr txBox="1"/>
          <p:nvPr>
            <p:ph idx="1" type="body"/>
          </p:nvPr>
        </p:nvSpPr>
        <p:spPr>
          <a:xfrm>
            <a:off x="1705375" y="1783075"/>
            <a:ext cx="69621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Char char="●"/>
            </a:pPr>
            <a:r>
              <a:rPr lang="zh-CN"/>
              <a:t>指定箱子數量(2)，然後按照不同方式分箱</a:t>
            </a:r>
            <a:endParaRPr/>
          </a:p>
          <a:p>
            <a:pPr indent="-381000" lvl="0" marL="457200" rtl="0" algn="l">
              <a:spcBef>
                <a:spcPts val="0"/>
              </a:spcBef>
              <a:spcAft>
                <a:spcPts val="0"/>
              </a:spcAft>
              <a:buSzPts val="2400"/>
              <a:buChar char="●"/>
            </a:pPr>
            <a:r>
              <a:rPr lang="zh-CN" u="sng"/>
              <a:t>等距裝箱法</a:t>
            </a:r>
            <a:r>
              <a:rPr lang="zh-CN"/>
              <a:t>：每個箱子的區間相同</a:t>
            </a:r>
            <a:endParaRPr/>
          </a:p>
          <a:p>
            <a:pPr indent="-381000" lvl="1" marL="914400" rtl="0" algn="l">
              <a:spcBef>
                <a:spcPts val="0"/>
              </a:spcBef>
              <a:spcAft>
                <a:spcPts val="0"/>
              </a:spcAft>
              <a:buSzPts val="2400"/>
              <a:buChar char="○"/>
            </a:pPr>
            <a:r>
              <a:rPr lang="zh-CN"/>
              <a:t>[160-175)、[175-190]</a:t>
            </a:r>
            <a:endParaRPr/>
          </a:p>
          <a:p>
            <a:pPr indent="-381000" lvl="0" marL="457200" rtl="0" algn="l">
              <a:spcBef>
                <a:spcPts val="0"/>
              </a:spcBef>
              <a:spcAft>
                <a:spcPts val="0"/>
              </a:spcAft>
              <a:buSzPts val="2400"/>
              <a:buChar char="●"/>
            </a:pPr>
            <a:r>
              <a:rPr lang="zh-CN" u="sng"/>
              <a:t>等深裝箱法</a:t>
            </a:r>
            <a:r>
              <a:rPr lang="zh-CN"/>
              <a:t>：每個箱子的案例數量相同</a:t>
            </a:r>
            <a:endParaRPr/>
          </a:p>
          <a:p>
            <a:pPr indent="-381000" lvl="1" marL="914400" rtl="0" algn="l">
              <a:spcBef>
                <a:spcPts val="0"/>
              </a:spcBef>
              <a:spcAft>
                <a:spcPts val="0"/>
              </a:spcAft>
              <a:buSzPts val="2400"/>
              <a:buChar char="○"/>
            </a:pPr>
            <a:r>
              <a:rPr lang="zh-CN"/>
              <a:t>[160-170]：4個案例</a:t>
            </a:r>
            <a:endParaRPr/>
          </a:p>
          <a:p>
            <a:pPr indent="-381000" lvl="1" marL="914400" rtl="0" algn="l">
              <a:spcBef>
                <a:spcPts val="0"/>
              </a:spcBef>
              <a:spcAft>
                <a:spcPts val="0"/>
              </a:spcAft>
              <a:buSzPts val="2400"/>
              <a:buChar char="○"/>
            </a:pPr>
            <a:r>
              <a:rPr lang="zh-CN"/>
              <a:t>[190]: 2個案例</a:t>
            </a:r>
            <a:endParaRPr/>
          </a:p>
          <a:p>
            <a:pPr indent="-381000" lvl="0" marL="457200" rtl="0" algn="l">
              <a:spcBef>
                <a:spcPts val="0"/>
              </a:spcBef>
              <a:spcAft>
                <a:spcPts val="0"/>
              </a:spcAft>
              <a:buSzPts val="2400"/>
              <a:buChar char="●"/>
            </a:pPr>
            <a:r>
              <a:rPr lang="zh-CN" u="sng"/>
              <a:t>分群裝箱法</a:t>
            </a:r>
            <a:r>
              <a:rPr lang="zh-CN"/>
              <a:t>：以K-Means分群法來決定箱子間距</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10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1095" name="Google Shape;1095;p10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sz="3200">
                <a:solidFill>
                  <a:schemeClr val="dk1"/>
                </a:solidFill>
              </a:rPr>
              <a:t>連續數值型處理</a:t>
            </a:r>
            <a:endParaRPr b="0" sz="3200">
              <a:solidFill>
                <a:schemeClr val="dk1"/>
              </a:solidFill>
            </a:endParaRPr>
          </a:p>
          <a:p>
            <a:pPr indent="0" lvl="0" marL="0" rtl="0" algn="ctr">
              <a:spcBef>
                <a:spcPts val="0"/>
              </a:spcBef>
              <a:spcAft>
                <a:spcPts val="0"/>
              </a:spcAft>
              <a:buNone/>
            </a:pPr>
            <a:r>
              <a:rPr lang="zh-CN">
                <a:solidFill>
                  <a:schemeClr val="dk1"/>
                </a:solidFill>
              </a:rPr>
              <a:t>2</a:t>
            </a:r>
            <a:r>
              <a:rPr lang="zh-CN">
                <a:solidFill>
                  <a:schemeClr val="dk1"/>
                </a:solidFill>
              </a:rPr>
              <a:t>. </a:t>
            </a:r>
            <a:r>
              <a:rPr lang="zh-CN">
                <a:solidFill>
                  <a:schemeClr val="dk1"/>
                </a:solidFill>
              </a:rPr>
              <a:t>統計法</a:t>
            </a:r>
            <a:endParaRPr/>
          </a:p>
        </p:txBody>
      </p:sp>
      <p:sp>
        <p:nvSpPr>
          <p:cNvPr id="1096" name="Google Shape;1096;p10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aphicFrame>
        <p:nvGraphicFramePr>
          <p:cNvPr id="1097" name="Google Shape;1097;p100"/>
          <p:cNvGraphicFramePr/>
          <p:nvPr/>
        </p:nvGraphicFramePr>
        <p:xfrm>
          <a:off x="4978750" y="2322238"/>
          <a:ext cx="3000000" cy="3000000"/>
        </p:xfrm>
        <a:graphic>
          <a:graphicData uri="http://schemas.openxmlformats.org/drawingml/2006/table">
            <a:tbl>
              <a:tblPr>
                <a:noFill/>
                <a:tableStyleId>{16C60C46-504A-45AE-8B1A-864404507BD2}</a:tableStyleId>
              </a:tblPr>
              <a:tblGrid>
                <a:gridCol w="831825"/>
                <a:gridCol w="784850"/>
              </a:tblGrid>
              <a:tr h="381000">
                <a:tc>
                  <a:txBody>
                    <a:bodyPr/>
                    <a:lstStyle/>
                    <a:p>
                      <a:pPr indent="0" lvl="0" marL="0" rtl="0" algn="ctr">
                        <a:spcBef>
                          <a:spcPts val="0"/>
                        </a:spcBef>
                        <a:spcAft>
                          <a:spcPts val="0"/>
                        </a:spcAft>
                        <a:buNone/>
                      </a:pPr>
                      <a:r>
                        <a:rPr lang="zh-CN" sz="1800">
                          <a:solidFill>
                            <a:srgbClr val="FFFFFF"/>
                          </a:solidFill>
                        </a:rPr>
                        <a:t>衣服顏色</a:t>
                      </a:r>
                      <a:endParaRPr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lang="zh-CN" sz="1800">
                          <a:solidFill>
                            <a:srgbClr val="FFFFFF"/>
                          </a:solidFill>
                        </a:rPr>
                        <a:t>身高</a:t>
                      </a:r>
                      <a:endParaRPr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1C4587"/>
                    </a:solidFill>
                  </a:tcPr>
                </a:tc>
              </a:tr>
              <a:tr h="381000">
                <a:tc>
                  <a:txBody>
                    <a:bodyPr/>
                    <a:lstStyle/>
                    <a:p>
                      <a:pPr indent="0" lvl="0" marL="0" rtl="0" algn="ctr">
                        <a:spcBef>
                          <a:spcPts val="0"/>
                        </a:spcBef>
                        <a:spcAft>
                          <a:spcPts val="0"/>
                        </a:spcAft>
                        <a:buNone/>
                      </a:pPr>
                      <a:r>
                        <a:rPr lang="zh-CN" sz="1800"/>
                        <a:t>綠色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CN" sz="1800"/>
                        <a:t>170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橘色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CN" sz="1800"/>
                        <a:t>160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r h="381000">
                <a:tc>
                  <a:txBody>
                    <a:bodyPr/>
                    <a:lstStyle/>
                    <a:p>
                      <a:pPr indent="0" lvl="0" marL="0" rtl="0" algn="ctr">
                        <a:spcBef>
                          <a:spcPts val="0"/>
                        </a:spcBef>
                        <a:spcAft>
                          <a:spcPts val="0"/>
                        </a:spcAft>
                        <a:buNone/>
                      </a:pPr>
                      <a:r>
                        <a:rPr lang="zh-CN" sz="1800"/>
                        <a:t>黃色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CN" sz="1800"/>
                        <a:t>190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綠色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CN" sz="1800"/>
                        <a:t>160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r h="381000">
                <a:tc>
                  <a:txBody>
                    <a:bodyPr/>
                    <a:lstStyle/>
                    <a:p>
                      <a:pPr indent="0" lvl="0" marL="0" rtl="0" algn="ctr">
                        <a:spcBef>
                          <a:spcPts val="0"/>
                        </a:spcBef>
                        <a:spcAft>
                          <a:spcPts val="0"/>
                        </a:spcAft>
                        <a:buClr>
                          <a:srgbClr val="000000"/>
                        </a:buClr>
                        <a:buSzPts val="1100"/>
                        <a:buFont typeface="Arial"/>
                        <a:buNone/>
                      </a:pPr>
                      <a:r>
                        <a:rPr lang="zh-CN" sz="1800">
                          <a:solidFill>
                            <a:srgbClr val="000000"/>
                          </a:solidFill>
                        </a:rPr>
                        <a:t>黃色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CN" sz="1800"/>
                        <a:t>190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橘色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CN" sz="1800"/>
                        <a:t>170</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bl>
          </a:graphicData>
        </a:graphic>
      </p:graphicFrame>
      <p:sp>
        <p:nvSpPr>
          <p:cNvPr id="1098" name="Google Shape;1098;p100"/>
          <p:cNvSpPr/>
          <p:nvPr/>
        </p:nvSpPr>
        <p:spPr>
          <a:xfrm flipH="1">
            <a:off x="4191050" y="3970063"/>
            <a:ext cx="7791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100"/>
          <p:cNvSpPr/>
          <p:nvPr/>
        </p:nvSpPr>
        <p:spPr>
          <a:xfrm>
            <a:off x="1698872" y="4318107"/>
            <a:ext cx="310800" cy="4764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0" name="Google Shape;1100;p100"/>
          <p:cNvPicPr preferRelativeResize="0"/>
          <p:nvPr/>
        </p:nvPicPr>
        <p:blipFill rotWithShape="1">
          <a:blip r:embed="rId3">
            <a:alphaModFix/>
          </a:blip>
          <a:srcRect b="27023" l="0" r="0" t="0"/>
          <a:stretch/>
        </p:blipFill>
        <p:spPr>
          <a:xfrm>
            <a:off x="326025" y="3827766"/>
            <a:ext cx="686944" cy="809275"/>
          </a:xfrm>
          <a:prstGeom prst="rect">
            <a:avLst/>
          </a:prstGeom>
          <a:noFill/>
          <a:ln>
            <a:noFill/>
          </a:ln>
        </p:spPr>
      </p:pic>
      <p:pic>
        <p:nvPicPr>
          <p:cNvPr id="1101" name="Google Shape;1101;p100"/>
          <p:cNvPicPr preferRelativeResize="0"/>
          <p:nvPr/>
        </p:nvPicPr>
        <p:blipFill rotWithShape="1">
          <a:blip r:embed="rId4">
            <a:alphaModFix/>
          </a:blip>
          <a:srcRect b="0" l="0" r="0" t="74318"/>
          <a:stretch/>
        </p:blipFill>
        <p:spPr>
          <a:xfrm>
            <a:off x="326025" y="4794455"/>
            <a:ext cx="686944" cy="284796"/>
          </a:xfrm>
          <a:prstGeom prst="rect">
            <a:avLst/>
          </a:prstGeom>
          <a:noFill/>
          <a:ln>
            <a:noFill/>
          </a:ln>
        </p:spPr>
      </p:pic>
      <p:sp>
        <p:nvSpPr>
          <p:cNvPr id="1102" name="Google Shape;1102;p100"/>
          <p:cNvSpPr/>
          <p:nvPr/>
        </p:nvSpPr>
        <p:spPr>
          <a:xfrm>
            <a:off x="527268" y="4637036"/>
            <a:ext cx="310800" cy="157500"/>
          </a:xfrm>
          <a:prstGeom prst="rect">
            <a:avLst/>
          </a:prstGeom>
          <a:solidFill>
            <a:srgbClr val="FF4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3" name="Google Shape;1103;p100"/>
          <p:cNvPicPr preferRelativeResize="0"/>
          <p:nvPr/>
        </p:nvPicPr>
        <p:blipFill rotWithShape="1">
          <a:blip r:embed="rId4">
            <a:alphaModFix/>
          </a:blip>
          <a:srcRect b="27023" l="0" r="0" t="0"/>
          <a:stretch/>
        </p:blipFill>
        <p:spPr>
          <a:xfrm>
            <a:off x="910641" y="3894676"/>
            <a:ext cx="686944" cy="809275"/>
          </a:xfrm>
          <a:prstGeom prst="rect">
            <a:avLst/>
          </a:prstGeom>
          <a:noFill/>
          <a:ln>
            <a:noFill/>
          </a:ln>
        </p:spPr>
      </p:pic>
      <p:pic>
        <p:nvPicPr>
          <p:cNvPr id="1104" name="Google Shape;1104;p100"/>
          <p:cNvPicPr preferRelativeResize="0"/>
          <p:nvPr/>
        </p:nvPicPr>
        <p:blipFill rotWithShape="1">
          <a:blip r:embed="rId4">
            <a:alphaModFix/>
          </a:blip>
          <a:srcRect b="0" l="0" r="0" t="74318"/>
          <a:stretch/>
        </p:blipFill>
        <p:spPr>
          <a:xfrm>
            <a:off x="910641" y="4794455"/>
            <a:ext cx="686944" cy="284796"/>
          </a:xfrm>
          <a:prstGeom prst="rect">
            <a:avLst/>
          </a:prstGeom>
          <a:noFill/>
          <a:ln>
            <a:noFill/>
          </a:ln>
        </p:spPr>
      </p:pic>
      <p:sp>
        <p:nvSpPr>
          <p:cNvPr id="1105" name="Google Shape;1105;p100"/>
          <p:cNvSpPr/>
          <p:nvPr/>
        </p:nvSpPr>
        <p:spPr>
          <a:xfrm>
            <a:off x="1111884" y="4637036"/>
            <a:ext cx="310800" cy="157500"/>
          </a:xfrm>
          <a:prstGeom prst="rect">
            <a:avLst/>
          </a:prstGeom>
          <a:solidFill>
            <a:srgbClr val="FF4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6" name="Google Shape;1106;p100"/>
          <p:cNvPicPr preferRelativeResize="0"/>
          <p:nvPr/>
        </p:nvPicPr>
        <p:blipFill rotWithShape="1">
          <a:blip r:embed="rId4">
            <a:alphaModFix/>
          </a:blip>
          <a:srcRect b="27023" l="0" r="0" t="0"/>
          <a:stretch/>
        </p:blipFill>
        <p:spPr>
          <a:xfrm>
            <a:off x="1504939" y="3662465"/>
            <a:ext cx="686944" cy="809275"/>
          </a:xfrm>
          <a:prstGeom prst="rect">
            <a:avLst/>
          </a:prstGeom>
          <a:noFill/>
          <a:ln>
            <a:noFill/>
          </a:ln>
        </p:spPr>
      </p:pic>
      <p:pic>
        <p:nvPicPr>
          <p:cNvPr id="1107" name="Google Shape;1107;p100"/>
          <p:cNvPicPr preferRelativeResize="0"/>
          <p:nvPr/>
        </p:nvPicPr>
        <p:blipFill rotWithShape="1">
          <a:blip r:embed="rId4">
            <a:alphaModFix/>
          </a:blip>
          <a:srcRect b="0" l="0" r="0" t="74318"/>
          <a:stretch/>
        </p:blipFill>
        <p:spPr>
          <a:xfrm>
            <a:off x="1504939" y="4794455"/>
            <a:ext cx="686944" cy="284796"/>
          </a:xfrm>
          <a:prstGeom prst="rect">
            <a:avLst/>
          </a:prstGeom>
          <a:noFill/>
          <a:ln>
            <a:noFill/>
          </a:ln>
        </p:spPr>
      </p:pic>
      <p:pic>
        <p:nvPicPr>
          <p:cNvPr id="1108" name="Google Shape;1108;p100"/>
          <p:cNvPicPr preferRelativeResize="0"/>
          <p:nvPr/>
        </p:nvPicPr>
        <p:blipFill rotWithShape="1">
          <a:blip r:embed="rId3">
            <a:alphaModFix/>
          </a:blip>
          <a:srcRect b="27023" l="0" r="0" t="0"/>
          <a:stretch/>
        </p:blipFill>
        <p:spPr>
          <a:xfrm>
            <a:off x="2111035" y="3894676"/>
            <a:ext cx="686944" cy="809275"/>
          </a:xfrm>
          <a:prstGeom prst="rect">
            <a:avLst/>
          </a:prstGeom>
          <a:noFill/>
          <a:ln>
            <a:noFill/>
          </a:ln>
        </p:spPr>
      </p:pic>
      <p:pic>
        <p:nvPicPr>
          <p:cNvPr id="1109" name="Google Shape;1109;p100"/>
          <p:cNvPicPr preferRelativeResize="0"/>
          <p:nvPr/>
        </p:nvPicPr>
        <p:blipFill rotWithShape="1">
          <a:blip r:embed="rId4">
            <a:alphaModFix/>
          </a:blip>
          <a:srcRect b="0" l="0" r="0" t="74318"/>
          <a:stretch/>
        </p:blipFill>
        <p:spPr>
          <a:xfrm>
            <a:off x="2111035" y="4794455"/>
            <a:ext cx="686944" cy="284796"/>
          </a:xfrm>
          <a:prstGeom prst="rect">
            <a:avLst/>
          </a:prstGeom>
          <a:noFill/>
          <a:ln>
            <a:noFill/>
          </a:ln>
        </p:spPr>
      </p:pic>
      <p:sp>
        <p:nvSpPr>
          <p:cNvPr id="1110" name="Google Shape;1110;p100"/>
          <p:cNvSpPr/>
          <p:nvPr/>
        </p:nvSpPr>
        <p:spPr>
          <a:xfrm>
            <a:off x="2312278" y="4637036"/>
            <a:ext cx="310800" cy="157500"/>
          </a:xfrm>
          <a:prstGeom prst="rect">
            <a:avLst/>
          </a:prstGeom>
          <a:solidFill>
            <a:srgbClr val="00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11" name="Google Shape;1111;p100"/>
          <p:cNvPicPr preferRelativeResize="0"/>
          <p:nvPr/>
        </p:nvPicPr>
        <p:blipFill rotWithShape="1">
          <a:blip r:embed="rId5">
            <a:alphaModFix/>
          </a:blip>
          <a:srcRect b="27023" l="0" r="0" t="0"/>
          <a:stretch/>
        </p:blipFill>
        <p:spPr>
          <a:xfrm>
            <a:off x="2710271" y="3615238"/>
            <a:ext cx="686944" cy="809275"/>
          </a:xfrm>
          <a:prstGeom prst="rect">
            <a:avLst/>
          </a:prstGeom>
          <a:noFill/>
          <a:ln>
            <a:noFill/>
          </a:ln>
        </p:spPr>
      </p:pic>
      <p:pic>
        <p:nvPicPr>
          <p:cNvPr id="1112" name="Google Shape;1112;p100"/>
          <p:cNvPicPr preferRelativeResize="0"/>
          <p:nvPr/>
        </p:nvPicPr>
        <p:blipFill rotWithShape="1">
          <a:blip r:embed="rId4">
            <a:alphaModFix/>
          </a:blip>
          <a:srcRect b="0" l="0" r="0" t="74318"/>
          <a:stretch/>
        </p:blipFill>
        <p:spPr>
          <a:xfrm>
            <a:off x="2710271" y="4794455"/>
            <a:ext cx="686944" cy="284796"/>
          </a:xfrm>
          <a:prstGeom prst="rect">
            <a:avLst/>
          </a:prstGeom>
          <a:noFill/>
          <a:ln>
            <a:noFill/>
          </a:ln>
        </p:spPr>
      </p:pic>
      <p:sp>
        <p:nvSpPr>
          <p:cNvPr id="1113" name="Google Shape;1113;p100"/>
          <p:cNvSpPr/>
          <p:nvPr/>
        </p:nvSpPr>
        <p:spPr>
          <a:xfrm>
            <a:off x="2911514" y="4318107"/>
            <a:ext cx="310800" cy="4764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14" name="Google Shape;1114;p100"/>
          <p:cNvPicPr preferRelativeResize="0"/>
          <p:nvPr/>
        </p:nvPicPr>
        <p:blipFill rotWithShape="1">
          <a:blip r:embed="rId4">
            <a:alphaModFix/>
          </a:blip>
          <a:srcRect b="27023" l="0" r="0" t="0"/>
          <a:stretch/>
        </p:blipFill>
        <p:spPr>
          <a:xfrm>
            <a:off x="3311429" y="3827766"/>
            <a:ext cx="686944" cy="809275"/>
          </a:xfrm>
          <a:prstGeom prst="rect">
            <a:avLst/>
          </a:prstGeom>
          <a:noFill/>
          <a:ln>
            <a:noFill/>
          </a:ln>
        </p:spPr>
      </p:pic>
      <p:pic>
        <p:nvPicPr>
          <p:cNvPr id="1115" name="Google Shape;1115;p100"/>
          <p:cNvPicPr preferRelativeResize="0"/>
          <p:nvPr/>
        </p:nvPicPr>
        <p:blipFill rotWithShape="1">
          <a:blip r:embed="rId4">
            <a:alphaModFix/>
          </a:blip>
          <a:srcRect b="0" l="0" r="0" t="74318"/>
          <a:stretch/>
        </p:blipFill>
        <p:spPr>
          <a:xfrm>
            <a:off x="3311429" y="4794455"/>
            <a:ext cx="686944" cy="284796"/>
          </a:xfrm>
          <a:prstGeom prst="rect">
            <a:avLst/>
          </a:prstGeom>
          <a:noFill/>
          <a:ln>
            <a:noFill/>
          </a:ln>
        </p:spPr>
      </p:pic>
      <p:sp>
        <p:nvSpPr>
          <p:cNvPr id="1116" name="Google Shape;1116;p100"/>
          <p:cNvSpPr/>
          <p:nvPr/>
        </p:nvSpPr>
        <p:spPr>
          <a:xfrm>
            <a:off x="3512673" y="4637036"/>
            <a:ext cx="310800" cy="157500"/>
          </a:xfrm>
          <a:prstGeom prst="rect">
            <a:avLst/>
          </a:prstGeom>
          <a:solidFill>
            <a:srgbClr val="FF4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100"/>
          <p:cNvSpPr/>
          <p:nvPr/>
        </p:nvSpPr>
        <p:spPr>
          <a:xfrm>
            <a:off x="527268" y="4637036"/>
            <a:ext cx="310800" cy="157500"/>
          </a:xfrm>
          <a:prstGeom prst="rect">
            <a:avLst/>
          </a:prstGeom>
          <a:solidFill>
            <a:srgbClr val="00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18" name="Google Shape;1118;p100"/>
          <p:cNvPicPr preferRelativeResize="0"/>
          <p:nvPr/>
        </p:nvPicPr>
        <p:blipFill rotWithShape="1">
          <a:blip r:embed="rId5">
            <a:alphaModFix/>
          </a:blip>
          <a:srcRect b="27023" l="0" r="0" t="0"/>
          <a:stretch/>
        </p:blipFill>
        <p:spPr>
          <a:xfrm>
            <a:off x="1504939" y="3662465"/>
            <a:ext cx="686944" cy="809275"/>
          </a:xfrm>
          <a:prstGeom prst="rect">
            <a:avLst/>
          </a:prstGeom>
          <a:noFill/>
          <a:ln>
            <a:noFill/>
          </a:ln>
        </p:spPr>
      </p:pic>
      <p:sp>
        <p:nvSpPr>
          <p:cNvPr id="1119" name="Google Shape;1119;p100"/>
          <p:cNvSpPr txBox="1"/>
          <p:nvPr/>
        </p:nvSpPr>
        <p:spPr>
          <a:xfrm>
            <a:off x="326059" y="3662465"/>
            <a:ext cx="686700" cy="182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100"/>
              <a:t>170</a:t>
            </a:r>
            <a:endParaRPr sz="2100"/>
          </a:p>
        </p:txBody>
      </p:sp>
      <p:sp>
        <p:nvSpPr>
          <p:cNvPr id="1120" name="Google Shape;1120;p100"/>
          <p:cNvSpPr txBox="1"/>
          <p:nvPr/>
        </p:nvSpPr>
        <p:spPr>
          <a:xfrm>
            <a:off x="910675" y="3730245"/>
            <a:ext cx="686700" cy="182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100"/>
              <a:t>160</a:t>
            </a:r>
            <a:endParaRPr sz="2100"/>
          </a:p>
        </p:txBody>
      </p:sp>
      <p:sp>
        <p:nvSpPr>
          <p:cNvPr id="1121" name="Google Shape;1121;p100"/>
          <p:cNvSpPr txBox="1"/>
          <p:nvPr/>
        </p:nvSpPr>
        <p:spPr>
          <a:xfrm>
            <a:off x="1504973" y="3480200"/>
            <a:ext cx="686700" cy="182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100"/>
              <a:t>190</a:t>
            </a:r>
            <a:endParaRPr sz="2100"/>
          </a:p>
        </p:txBody>
      </p:sp>
      <p:sp>
        <p:nvSpPr>
          <p:cNvPr id="1122" name="Google Shape;1122;p100"/>
          <p:cNvSpPr txBox="1"/>
          <p:nvPr/>
        </p:nvSpPr>
        <p:spPr>
          <a:xfrm>
            <a:off x="2723514" y="3480200"/>
            <a:ext cx="686700" cy="182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100"/>
              <a:t>190</a:t>
            </a:r>
            <a:endParaRPr sz="2100"/>
          </a:p>
        </p:txBody>
      </p:sp>
      <p:sp>
        <p:nvSpPr>
          <p:cNvPr id="1123" name="Google Shape;1123;p100"/>
          <p:cNvSpPr txBox="1"/>
          <p:nvPr/>
        </p:nvSpPr>
        <p:spPr>
          <a:xfrm>
            <a:off x="2111069" y="3730245"/>
            <a:ext cx="686700" cy="182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000"/>
              <a:t>160</a:t>
            </a:r>
            <a:endParaRPr sz="2000"/>
          </a:p>
        </p:txBody>
      </p:sp>
      <p:sp>
        <p:nvSpPr>
          <p:cNvPr id="1124" name="Google Shape;1124;p100"/>
          <p:cNvSpPr txBox="1"/>
          <p:nvPr/>
        </p:nvSpPr>
        <p:spPr>
          <a:xfrm>
            <a:off x="3324673" y="3662465"/>
            <a:ext cx="686700" cy="182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100"/>
              <a:t>170</a:t>
            </a:r>
            <a:endParaRPr sz="2100"/>
          </a:p>
        </p:txBody>
      </p:sp>
      <p:sp>
        <p:nvSpPr>
          <p:cNvPr id="1125" name="Google Shape;1125;p100"/>
          <p:cNvSpPr/>
          <p:nvPr/>
        </p:nvSpPr>
        <p:spPr>
          <a:xfrm>
            <a:off x="4907475" y="3036625"/>
            <a:ext cx="1688100" cy="5247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126" name="Google Shape;1126;p100"/>
          <p:cNvSpPr/>
          <p:nvPr/>
        </p:nvSpPr>
        <p:spPr>
          <a:xfrm>
            <a:off x="291823" y="3480200"/>
            <a:ext cx="738000" cy="17874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127" name="Google Shape;1127;p100"/>
          <p:cNvSpPr/>
          <p:nvPr/>
        </p:nvSpPr>
        <p:spPr>
          <a:xfrm>
            <a:off x="2091690" y="3561313"/>
            <a:ext cx="738000" cy="17277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2900"/>
          </a:p>
        </p:txBody>
      </p:sp>
      <p:sp>
        <p:nvSpPr>
          <p:cNvPr id="1128" name="Google Shape;1128;p100"/>
          <p:cNvSpPr/>
          <p:nvPr/>
        </p:nvSpPr>
        <p:spPr>
          <a:xfrm>
            <a:off x="4907475" y="4384125"/>
            <a:ext cx="1781100" cy="5247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129" name="Google Shape;1129;p100"/>
          <p:cNvSpPr/>
          <p:nvPr/>
        </p:nvSpPr>
        <p:spPr>
          <a:xfrm>
            <a:off x="791436" y="2692401"/>
            <a:ext cx="2430900" cy="580500"/>
          </a:xfrm>
          <a:prstGeom prst="roundRect">
            <a:avLst>
              <a:gd fmla="val 16667" name="adj"/>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chemeClr val="dk1"/>
                </a:solidFill>
                <a:latin typeface="Microsoft JhengHei"/>
                <a:ea typeface="Microsoft JhengHei"/>
                <a:cs typeface="Microsoft JhengHei"/>
                <a:sym typeface="Microsoft JhengHei"/>
              </a:rPr>
              <a:t>身高=越高越好</a:t>
            </a:r>
            <a:endParaRPr sz="2500">
              <a:solidFill>
                <a:schemeClr val="dk1"/>
              </a:solidFill>
              <a:latin typeface="Microsoft JhengHei"/>
              <a:ea typeface="Microsoft JhengHei"/>
              <a:cs typeface="Microsoft JhengHei"/>
              <a:sym typeface="Microsoft JhengHei"/>
            </a:endParaRPr>
          </a:p>
        </p:txBody>
      </p:sp>
      <p:sp>
        <p:nvSpPr>
          <p:cNvPr id="1130" name="Google Shape;1130;p100"/>
          <p:cNvSpPr/>
          <p:nvPr/>
        </p:nvSpPr>
        <p:spPr>
          <a:xfrm>
            <a:off x="1116281" y="2331850"/>
            <a:ext cx="1781100" cy="399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目標概念</a:t>
            </a:r>
            <a:endParaRPr sz="2500">
              <a:solidFill>
                <a:srgbClr val="FFFFFF"/>
              </a:solidFill>
              <a:latin typeface="Microsoft JhengHei"/>
              <a:ea typeface="Microsoft JhengHei"/>
              <a:cs typeface="Microsoft JhengHei"/>
              <a:sym typeface="Microsoft JhengHei"/>
            </a:endParaRPr>
          </a:p>
        </p:txBody>
      </p:sp>
      <p:sp>
        <p:nvSpPr>
          <p:cNvPr id="1131" name="Google Shape;1131;p100"/>
          <p:cNvSpPr/>
          <p:nvPr/>
        </p:nvSpPr>
        <p:spPr>
          <a:xfrm>
            <a:off x="7221754" y="3692949"/>
            <a:ext cx="1616700" cy="944100"/>
          </a:xfrm>
          <a:prstGeom prst="roundRect">
            <a:avLst>
              <a:gd fmla="val 16667" name="adj"/>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chemeClr val="dk1"/>
                </a:solidFill>
                <a:latin typeface="Microsoft JhengHei"/>
                <a:ea typeface="Microsoft JhengHei"/>
                <a:cs typeface="Microsoft JhengHei"/>
                <a:sym typeface="Microsoft JhengHei"/>
              </a:rPr>
              <a:t>平均</a:t>
            </a:r>
            <a:r>
              <a:rPr lang="zh-CN" sz="2500">
                <a:solidFill>
                  <a:schemeClr val="dk1"/>
                </a:solidFill>
                <a:latin typeface="Microsoft JhengHei"/>
                <a:ea typeface="Microsoft JhengHei"/>
                <a:cs typeface="Microsoft JhengHei"/>
                <a:sym typeface="Microsoft JhengHei"/>
              </a:rPr>
              <a:t>身高</a:t>
            </a:r>
            <a:endParaRPr sz="2500">
              <a:solidFill>
                <a:schemeClr val="dk1"/>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CN" sz="2500">
                <a:solidFill>
                  <a:schemeClr val="dk1"/>
                </a:solidFill>
                <a:latin typeface="Microsoft JhengHei"/>
                <a:ea typeface="Microsoft JhengHei"/>
                <a:cs typeface="Microsoft JhengHei"/>
                <a:sym typeface="Microsoft JhengHei"/>
              </a:rPr>
              <a:t>=165</a:t>
            </a:r>
            <a:endParaRPr sz="2500">
              <a:solidFill>
                <a:schemeClr val="dk1"/>
              </a:solidFill>
              <a:latin typeface="Microsoft JhengHei"/>
              <a:ea typeface="Microsoft JhengHei"/>
              <a:cs typeface="Microsoft JhengHei"/>
              <a:sym typeface="Microsoft JhengHei"/>
            </a:endParaRPr>
          </a:p>
        </p:txBody>
      </p:sp>
      <p:sp>
        <p:nvSpPr>
          <p:cNvPr id="1132" name="Google Shape;1132;p100"/>
          <p:cNvSpPr/>
          <p:nvPr/>
        </p:nvSpPr>
        <p:spPr>
          <a:xfrm flipH="1">
            <a:off x="6604025" y="3902638"/>
            <a:ext cx="7791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10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1139" name="Google Shape;1139;p101"/>
          <p:cNvSpPr txBox="1"/>
          <p:nvPr>
            <p:ph type="title"/>
          </p:nvPr>
        </p:nvSpPr>
        <p:spPr>
          <a:xfrm>
            <a:off x="1186025" y="4227750"/>
            <a:ext cx="7481700" cy="223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101"/>
          <p:cNvSpPr txBox="1"/>
          <p:nvPr>
            <p:ph idx="1" type="subTitle"/>
          </p:nvPr>
        </p:nvSpPr>
        <p:spPr>
          <a:xfrm>
            <a:off x="1186025" y="3348150"/>
            <a:ext cx="5050800" cy="879600"/>
          </a:xfrm>
          <a:prstGeom prst="rect">
            <a:avLst/>
          </a:prstGeom>
        </p:spPr>
        <p:txBody>
          <a:bodyPr anchorCtr="0" anchor="b" bIns="91425" lIns="91425" spcFirstLastPara="1" rIns="91425" wrap="square" tIns="91425">
            <a:noAutofit/>
          </a:bodyPr>
          <a:lstStyle/>
          <a:p>
            <a:pPr indent="-165100" lvl="0" marL="342900" rtl="0" algn="l">
              <a:spcBef>
                <a:spcPts val="560"/>
              </a:spcBef>
              <a:spcAft>
                <a:spcPts val="1000"/>
              </a:spcAft>
              <a:buNone/>
            </a:pPr>
            <a:r>
              <a:t/>
            </a:r>
            <a:endParaRPr/>
          </a:p>
        </p:txBody>
      </p:sp>
      <p:sp>
        <p:nvSpPr>
          <p:cNvPr id="1141" name="Google Shape;1141;p101"/>
          <p:cNvSpPr/>
          <p:nvPr/>
        </p:nvSpPr>
        <p:spPr>
          <a:xfrm>
            <a:off x="4138625" y="1612100"/>
            <a:ext cx="3160200" cy="1312800"/>
          </a:xfrm>
          <a:prstGeom prst="flowChartAlternateProcess">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101"/>
          <p:cNvSpPr/>
          <p:nvPr/>
        </p:nvSpPr>
        <p:spPr>
          <a:xfrm>
            <a:off x="2964300" y="950376"/>
            <a:ext cx="2313000" cy="580500"/>
          </a:xfrm>
          <a:prstGeom prst="roundRect">
            <a:avLst>
              <a:gd fmla="val 16667" name="adj"/>
            </a:avLst>
          </a:prstGeom>
          <a:solidFill>
            <a:schemeClr val="lt1"/>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500">
                <a:latin typeface="Microsoft JhengHei"/>
                <a:ea typeface="Microsoft JhengHei"/>
                <a:cs typeface="Microsoft JhengHei"/>
                <a:sym typeface="Microsoft JhengHei"/>
              </a:rPr>
              <a:t>衣服=橘</a:t>
            </a:r>
            <a:endParaRPr sz="2500">
              <a:latin typeface="Microsoft JhengHei"/>
              <a:ea typeface="Microsoft JhengHei"/>
              <a:cs typeface="Microsoft JhengHei"/>
              <a:sym typeface="Microsoft JhengHei"/>
            </a:endParaRPr>
          </a:p>
        </p:txBody>
      </p:sp>
      <p:sp>
        <p:nvSpPr>
          <p:cNvPr id="1143" name="Google Shape;1143;p101"/>
          <p:cNvSpPr/>
          <p:nvPr/>
        </p:nvSpPr>
        <p:spPr>
          <a:xfrm rot="-10798076">
            <a:off x="5515502" y="1036476"/>
            <a:ext cx="536100" cy="398700"/>
          </a:xfrm>
          <a:prstGeom prst="leftArrow">
            <a:avLst>
              <a:gd fmla="val 50000" name="adj1"/>
              <a:gd fmla="val 50000" name="adj2"/>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1144" name="Google Shape;1144;p101"/>
          <p:cNvSpPr/>
          <p:nvPr/>
        </p:nvSpPr>
        <p:spPr>
          <a:xfrm>
            <a:off x="6236836" y="950376"/>
            <a:ext cx="2430900" cy="580500"/>
          </a:xfrm>
          <a:prstGeom prst="roundRect">
            <a:avLst>
              <a:gd fmla="val 16667" name="adj"/>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chemeClr val="dk1"/>
                </a:solidFill>
                <a:latin typeface="Microsoft JhengHei"/>
                <a:ea typeface="Microsoft JhengHei"/>
                <a:cs typeface="Microsoft JhengHei"/>
                <a:sym typeface="Microsoft JhengHei"/>
              </a:rPr>
              <a:t>髮型=短髮</a:t>
            </a:r>
            <a:endParaRPr sz="2500">
              <a:solidFill>
                <a:schemeClr val="dk1"/>
              </a:solidFill>
              <a:latin typeface="Microsoft JhengHei"/>
              <a:ea typeface="Microsoft JhengHei"/>
              <a:cs typeface="Microsoft JhengHei"/>
              <a:sym typeface="Microsoft JhengHei"/>
            </a:endParaRPr>
          </a:p>
        </p:txBody>
      </p:sp>
      <p:sp>
        <p:nvSpPr>
          <p:cNvPr id="1145" name="Google Shape;1145;p101"/>
          <p:cNvSpPr/>
          <p:nvPr/>
        </p:nvSpPr>
        <p:spPr>
          <a:xfrm>
            <a:off x="4296418" y="2091146"/>
            <a:ext cx="2844600" cy="580500"/>
          </a:xfrm>
          <a:prstGeom prst="roundRect">
            <a:avLst>
              <a:gd fmla="val 16667" name="adj"/>
            </a:avLst>
          </a:prstGeom>
          <a:solidFill>
            <a:schemeClr val="lt1"/>
          </a:solidFill>
          <a:ln cap="flat" cmpd="sng" w="38100">
            <a:solidFill>
              <a:schemeClr val="accent4"/>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500">
                <a:latin typeface="Microsoft JhengHei"/>
                <a:ea typeface="Microsoft JhengHei"/>
                <a:cs typeface="Microsoft JhengHei"/>
                <a:sym typeface="Microsoft JhengHei"/>
              </a:rPr>
              <a:t>(信賴度：0.75)</a:t>
            </a:r>
            <a:endParaRPr sz="2500">
              <a:latin typeface="Microsoft JhengHei"/>
              <a:ea typeface="Microsoft JhengHei"/>
              <a:cs typeface="Microsoft JhengHei"/>
              <a:sym typeface="Microsoft JhengHei"/>
            </a:endParaRPr>
          </a:p>
        </p:txBody>
      </p:sp>
      <p:sp>
        <p:nvSpPr>
          <p:cNvPr id="1146" name="Google Shape;1146;p101"/>
          <p:cNvSpPr/>
          <p:nvPr/>
        </p:nvSpPr>
        <p:spPr>
          <a:xfrm>
            <a:off x="3252755" y="589825"/>
            <a:ext cx="1736400" cy="399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前提條件</a:t>
            </a:r>
            <a:endParaRPr sz="2500">
              <a:solidFill>
                <a:srgbClr val="FFFFFF"/>
              </a:solidFill>
              <a:latin typeface="Microsoft JhengHei"/>
              <a:ea typeface="Microsoft JhengHei"/>
              <a:cs typeface="Microsoft JhengHei"/>
              <a:sym typeface="Microsoft JhengHei"/>
            </a:endParaRPr>
          </a:p>
        </p:txBody>
      </p:sp>
      <p:sp>
        <p:nvSpPr>
          <p:cNvPr id="1147" name="Google Shape;1147;p101"/>
          <p:cNvSpPr/>
          <p:nvPr/>
        </p:nvSpPr>
        <p:spPr>
          <a:xfrm>
            <a:off x="6561681" y="589825"/>
            <a:ext cx="1781100" cy="399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目標概念</a:t>
            </a:r>
            <a:endParaRPr sz="2500">
              <a:solidFill>
                <a:srgbClr val="FFFFFF"/>
              </a:solidFill>
              <a:latin typeface="Microsoft JhengHei"/>
              <a:ea typeface="Microsoft JhengHei"/>
              <a:cs typeface="Microsoft JhengHei"/>
              <a:sym typeface="Microsoft JhengHei"/>
            </a:endParaRPr>
          </a:p>
        </p:txBody>
      </p:sp>
      <p:sp>
        <p:nvSpPr>
          <p:cNvPr id="1148" name="Google Shape;1148;p101"/>
          <p:cNvSpPr/>
          <p:nvPr/>
        </p:nvSpPr>
        <p:spPr>
          <a:xfrm>
            <a:off x="4627001" y="1775916"/>
            <a:ext cx="2313000" cy="3990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品質評估指標</a:t>
            </a:r>
            <a:endParaRPr sz="2500">
              <a:solidFill>
                <a:srgbClr val="FFFFFF"/>
              </a:solidFill>
              <a:latin typeface="Microsoft JhengHei"/>
              <a:ea typeface="Microsoft JhengHei"/>
              <a:cs typeface="Microsoft JhengHei"/>
              <a:sym typeface="Microsoft JhengHei"/>
            </a:endParaRPr>
          </a:p>
        </p:txBody>
      </p:sp>
      <p:sp>
        <p:nvSpPr>
          <p:cNvPr id="1149" name="Google Shape;1149;p101"/>
          <p:cNvSpPr/>
          <p:nvPr/>
        </p:nvSpPr>
        <p:spPr>
          <a:xfrm>
            <a:off x="1186025" y="4904250"/>
            <a:ext cx="4202400" cy="8796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CN" sz="4000">
                <a:solidFill>
                  <a:srgbClr val="FFFFFF"/>
                </a:solidFill>
                <a:latin typeface="Microsoft JhengHei"/>
                <a:ea typeface="Microsoft JhengHei"/>
                <a:cs typeface="Microsoft JhengHei"/>
                <a:sym typeface="Microsoft JhengHei"/>
              </a:rPr>
              <a:t>3</a:t>
            </a:r>
            <a:r>
              <a:rPr b="1" lang="zh-CN" sz="4000">
                <a:solidFill>
                  <a:srgbClr val="FFFFFF"/>
                </a:solidFill>
                <a:latin typeface="Microsoft JhengHei"/>
                <a:ea typeface="Microsoft JhengHei"/>
                <a:cs typeface="Microsoft JhengHei"/>
                <a:sym typeface="Microsoft JhengHei"/>
              </a:rPr>
              <a:t>. </a:t>
            </a:r>
            <a:r>
              <a:rPr b="1" lang="zh-CN" sz="4000">
                <a:solidFill>
                  <a:srgbClr val="FFFFFF"/>
                </a:solidFill>
                <a:latin typeface="Microsoft JhengHei"/>
                <a:ea typeface="Microsoft JhengHei"/>
                <a:cs typeface="Microsoft JhengHei"/>
                <a:sym typeface="Microsoft JhengHei"/>
              </a:rPr>
              <a:t>品質評估指標</a:t>
            </a:r>
            <a:endParaRPr b="1" sz="40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10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156" name="Google Shape;1156;p10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如何評估子群組</a:t>
            </a:r>
            <a:endParaRPr/>
          </a:p>
        </p:txBody>
      </p:sp>
      <p:sp>
        <p:nvSpPr>
          <p:cNvPr id="1157" name="Google Shape;1157;p10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158" name="Google Shape;1158;p102"/>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159" name="Google Shape;1159;p102"/>
          <p:cNvSpPr/>
          <p:nvPr/>
        </p:nvSpPr>
        <p:spPr>
          <a:xfrm>
            <a:off x="476250" y="2336551"/>
            <a:ext cx="2313000" cy="2806800"/>
          </a:xfrm>
          <a:prstGeom prst="roundRect">
            <a:avLst>
              <a:gd fmla="val 9081" name="adj"/>
            </a:avLst>
          </a:prstGeom>
          <a:solidFill>
            <a:schemeClr val="lt1"/>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2500">
              <a:latin typeface="Microsoft JhengHei"/>
              <a:ea typeface="Microsoft JhengHei"/>
              <a:cs typeface="Microsoft JhengHei"/>
              <a:sym typeface="Microsoft JhengHei"/>
            </a:endParaRPr>
          </a:p>
        </p:txBody>
      </p:sp>
      <p:sp>
        <p:nvSpPr>
          <p:cNvPr id="1160" name="Google Shape;1160;p102"/>
          <p:cNvSpPr/>
          <p:nvPr/>
        </p:nvSpPr>
        <p:spPr>
          <a:xfrm>
            <a:off x="3748775" y="2336551"/>
            <a:ext cx="2430900" cy="2806800"/>
          </a:xfrm>
          <a:prstGeom prst="roundRect">
            <a:avLst>
              <a:gd fmla="val 9150" name="adj"/>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t/>
            </a:r>
            <a:endParaRPr sz="2500">
              <a:solidFill>
                <a:schemeClr val="dk1"/>
              </a:solidFill>
              <a:latin typeface="Microsoft JhengHei"/>
              <a:ea typeface="Microsoft JhengHei"/>
              <a:cs typeface="Microsoft JhengHei"/>
              <a:sym typeface="Microsoft JhengHei"/>
            </a:endParaRPr>
          </a:p>
        </p:txBody>
      </p:sp>
      <p:sp>
        <p:nvSpPr>
          <p:cNvPr id="1161" name="Google Shape;1161;p102"/>
          <p:cNvSpPr/>
          <p:nvPr/>
        </p:nvSpPr>
        <p:spPr>
          <a:xfrm>
            <a:off x="764705" y="1976000"/>
            <a:ext cx="1736400" cy="399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前提條件</a:t>
            </a:r>
            <a:endParaRPr sz="2500">
              <a:solidFill>
                <a:srgbClr val="FFFFFF"/>
              </a:solidFill>
              <a:latin typeface="Microsoft JhengHei"/>
              <a:ea typeface="Microsoft JhengHei"/>
              <a:cs typeface="Microsoft JhengHei"/>
              <a:sym typeface="Microsoft JhengHei"/>
            </a:endParaRPr>
          </a:p>
        </p:txBody>
      </p:sp>
      <p:sp>
        <p:nvSpPr>
          <p:cNvPr id="1162" name="Google Shape;1162;p102"/>
          <p:cNvSpPr/>
          <p:nvPr/>
        </p:nvSpPr>
        <p:spPr>
          <a:xfrm>
            <a:off x="4073631" y="1976000"/>
            <a:ext cx="1781100" cy="399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目標概念</a:t>
            </a:r>
            <a:endParaRPr sz="2500">
              <a:solidFill>
                <a:srgbClr val="FFFFFF"/>
              </a:solidFill>
              <a:latin typeface="Microsoft JhengHei"/>
              <a:ea typeface="Microsoft JhengHei"/>
              <a:cs typeface="Microsoft JhengHei"/>
              <a:sym typeface="Microsoft JhengHei"/>
            </a:endParaRPr>
          </a:p>
        </p:txBody>
      </p:sp>
      <p:sp>
        <p:nvSpPr>
          <p:cNvPr id="1163" name="Google Shape;1163;p102"/>
          <p:cNvSpPr/>
          <p:nvPr/>
        </p:nvSpPr>
        <p:spPr>
          <a:xfrm>
            <a:off x="764705" y="2559650"/>
            <a:ext cx="1736400" cy="399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類別型</a:t>
            </a:r>
            <a:endParaRPr sz="2500">
              <a:solidFill>
                <a:srgbClr val="FFFFFF"/>
              </a:solidFill>
              <a:latin typeface="Microsoft JhengHei"/>
              <a:ea typeface="Microsoft JhengHei"/>
              <a:cs typeface="Microsoft JhengHei"/>
              <a:sym typeface="Microsoft JhengHei"/>
            </a:endParaRPr>
          </a:p>
        </p:txBody>
      </p:sp>
      <p:sp>
        <p:nvSpPr>
          <p:cNvPr id="1164" name="Google Shape;1164;p102"/>
          <p:cNvSpPr/>
          <p:nvPr/>
        </p:nvSpPr>
        <p:spPr>
          <a:xfrm>
            <a:off x="764705" y="3540450"/>
            <a:ext cx="1736400" cy="399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連續數值型</a:t>
            </a:r>
            <a:endParaRPr sz="2500">
              <a:solidFill>
                <a:srgbClr val="FFFFFF"/>
              </a:solidFill>
              <a:latin typeface="Microsoft JhengHei"/>
              <a:ea typeface="Microsoft JhengHei"/>
              <a:cs typeface="Microsoft JhengHei"/>
              <a:sym typeface="Microsoft JhengHei"/>
            </a:endParaRPr>
          </a:p>
        </p:txBody>
      </p:sp>
      <p:sp>
        <p:nvSpPr>
          <p:cNvPr id="1165" name="Google Shape;1165;p102"/>
          <p:cNvSpPr/>
          <p:nvPr/>
        </p:nvSpPr>
        <p:spPr>
          <a:xfrm>
            <a:off x="764705" y="4468425"/>
            <a:ext cx="1736400" cy="399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模糊隸屬度</a:t>
            </a:r>
            <a:endParaRPr sz="2500">
              <a:solidFill>
                <a:srgbClr val="FFFFFF"/>
              </a:solidFill>
              <a:latin typeface="Microsoft JhengHei"/>
              <a:ea typeface="Microsoft JhengHei"/>
              <a:cs typeface="Microsoft JhengHei"/>
              <a:sym typeface="Microsoft JhengHei"/>
            </a:endParaRPr>
          </a:p>
        </p:txBody>
      </p:sp>
      <p:sp>
        <p:nvSpPr>
          <p:cNvPr id="1166" name="Google Shape;1166;p102"/>
          <p:cNvSpPr/>
          <p:nvPr/>
        </p:nvSpPr>
        <p:spPr>
          <a:xfrm>
            <a:off x="4096030" y="2559650"/>
            <a:ext cx="1736400" cy="399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類別型</a:t>
            </a:r>
            <a:endParaRPr sz="2500">
              <a:solidFill>
                <a:srgbClr val="FFFFFF"/>
              </a:solidFill>
              <a:latin typeface="Microsoft JhengHei"/>
              <a:ea typeface="Microsoft JhengHei"/>
              <a:cs typeface="Microsoft JhengHei"/>
              <a:sym typeface="Microsoft JhengHei"/>
            </a:endParaRPr>
          </a:p>
        </p:txBody>
      </p:sp>
      <p:sp>
        <p:nvSpPr>
          <p:cNvPr id="1167" name="Google Shape;1167;p102"/>
          <p:cNvSpPr/>
          <p:nvPr/>
        </p:nvSpPr>
        <p:spPr>
          <a:xfrm>
            <a:off x="4073630" y="3540450"/>
            <a:ext cx="1736400" cy="399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連續數值型</a:t>
            </a:r>
            <a:endParaRPr sz="2500">
              <a:solidFill>
                <a:srgbClr val="FFFFFF"/>
              </a:solidFill>
              <a:latin typeface="Microsoft JhengHei"/>
              <a:ea typeface="Microsoft JhengHei"/>
              <a:cs typeface="Microsoft JhengHei"/>
              <a:sym typeface="Microsoft JhengHei"/>
            </a:endParaRPr>
          </a:p>
        </p:txBody>
      </p:sp>
      <p:sp>
        <p:nvSpPr>
          <p:cNvPr id="1168" name="Google Shape;1168;p102"/>
          <p:cNvSpPr/>
          <p:nvPr/>
        </p:nvSpPr>
        <p:spPr>
          <a:xfrm>
            <a:off x="4073630" y="4468425"/>
            <a:ext cx="1736400" cy="399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統計值</a:t>
            </a:r>
            <a:endParaRPr sz="2500">
              <a:solidFill>
                <a:srgbClr val="FFFFFF"/>
              </a:solidFill>
              <a:latin typeface="Microsoft JhengHei"/>
              <a:ea typeface="Microsoft JhengHei"/>
              <a:cs typeface="Microsoft JhengHei"/>
              <a:sym typeface="Microsoft JhengHei"/>
            </a:endParaRPr>
          </a:p>
        </p:txBody>
      </p:sp>
      <p:cxnSp>
        <p:nvCxnSpPr>
          <p:cNvPr id="1169" name="Google Shape;1169;p102"/>
          <p:cNvCxnSpPr/>
          <p:nvPr/>
        </p:nvCxnSpPr>
        <p:spPr>
          <a:xfrm rot="10800000">
            <a:off x="1175705" y="2958750"/>
            <a:ext cx="0" cy="581700"/>
          </a:xfrm>
          <a:prstGeom prst="straightConnector1">
            <a:avLst/>
          </a:prstGeom>
          <a:noFill/>
          <a:ln cap="flat" cmpd="sng" w="38100">
            <a:solidFill>
              <a:srgbClr val="38761D"/>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170" name="Google Shape;1170;p102"/>
          <p:cNvCxnSpPr/>
          <p:nvPr/>
        </p:nvCxnSpPr>
        <p:spPr>
          <a:xfrm>
            <a:off x="1175705" y="3939450"/>
            <a:ext cx="0" cy="528900"/>
          </a:xfrm>
          <a:prstGeom prst="straightConnector1">
            <a:avLst/>
          </a:prstGeom>
          <a:noFill/>
          <a:ln cap="flat" cmpd="sng" w="38100">
            <a:solidFill>
              <a:srgbClr val="38761D"/>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171" name="Google Shape;1171;p102"/>
          <p:cNvCxnSpPr/>
          <p:nvPr/>
        </p:nvCxnSpPr>
        <p:spPr>
          <a:xfrm>
            <a:off x="4408430" y="3939450"/>
            <a:ext cx="0" cy="528900"/>
          </a:xfrm>
          <a:prstGeom prst="straightConnector1">
            <a:avLst/>
          </a:prstGeom>
          <a:noFill/>
          <a:ln cap="flat" cmpd="sng" w="38100">
            <a:solidFill>
              <a:srgbClr val="B45F06"/>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172" name="Google Shape;1172;p102"/>
          <p:cNvCxnSpPr/>
          <p:nvPr/>
        </p:nvCxnSpPr>
        <p:spPr>
          <a:xfrm rot="10800000">
            <a:off x="4408430" y="2958750"/>
            <a:ext cx="0" cy="581700"/>
          </a:xfrm>
          <a:prstGeom prst="straightConnector1">
            <a:avLst/>
          </a:prstGeom>
          <a:noFill/>
          <a:ln cap="flat" cmpd="sng" w="38100">
            <a:solidFill>
              <a:srgbClr val="B45F06"/>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1173" name="Google Shape;1173;p102"/>
          <p:cNvSpPr txBox="1"/>
          <p:nvPr/>
        </p:nvSpPr>
        <p:spPr>
          <a:xfrm>
            <a:off x="1311675" y="3099500"/>
            <a:ext cx="13872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CN" sz="2400">
                <a:latin typeface="Microsoft JhengHei"/>
                <a:ea typeface="Microsoft JhengHei"/>
                <a:cs typeface="Microsoft JhengHei"/>
                <a:sym typeface="Microsoft JhengHei"/>
              </a:rPr>
              <a:t>裝箱法</a:t>
            </a:r>
            <a:endParaRPr sz="2400">
              <a:latin typeface="Microsoft JhengHei"/>
              <a:ea typeface="Microsoft JhengHei"/>
              <a:cs typeface="Microsoft JhengHei"/>
              <a:sym typeface="Microsoft JhengHei"/>
            </a:endParaRPr>
          </a:p>
        </p:txBody>
      </p:sp>
      <p:sp>
        <p:nvSpPr>
          <p:cNvPr id="1174" name="Google Shape;1174;p102"/>
          <p:cNvSpPr txBox="1"/>
          <p:nvPr/>
        </p:nvSpPr>
        <p:spPr>
          <a:xfrm>
            <a:off x="4549150" y="3099500"/>
            <a:ext cx="13872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CN" sz="2400">
                <a:latin typeface="Microsoft JhengHei"/>
                <a:ea typeface="Microsoft JhengHei"/>
                <a:cs typeface="Microsoft JhengHei"/>
                <a:sym typeface="Microsoft JhengHei"/>
              </a:rPr>
              <a:t>裝箱法</a:t>
            </a:r>
            <a:endParaRPr sz="2400">
              <a:latin typeface="Microsoft JhengHei"/>
              <a:ea typeface="Microsoft JhengHei"/>
              <a:cs typeface="Microsoft JhengHei"/>
              <a:sym typeface="Microsoft JhengHei"/>
            </a:endParaRPr>
          </a:p>
        </p:txBody>
      </p:sp>
      <p:sp>
        <p:nvSpPr>
          <p:cNvPr id="1175" name="Google Shape;1175;p102"/>
          <p:cNvSpPr txBox="1"/>
          <p:nvPr/>
        </p:nvSpPr>
        <p:spPr>
          <a:xfrm>
            <a:off x="1311675" y="4079888"/>
            <a:ext cx="15609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CN" sz="2400">
                <a:latin typeface="Microsoft JhengHei"/>
                <a:ea typeface="Microsoft JhengHei"/>
                <a:cs typeface="Microsoft JhengHei"/>
                <a:sym typeface="Microsoft JhengHei"/>
              </a:rPr>
              <a:t>模糊邏輯</a:t>
            </a:r>
            <a:endParaRPr sz="2400">
              <a:latin typeface="Microsoft JhengHei"/>
              <a:ea typeface="Microsoft JhengHei"/>
              <a:cs typeface="Microsoft JhengHei"/>
              <a:sym typeface="Microsoft JhengHei"/>
            </a:endParaRPr>
          </a:p>
        </p:txBody>
      </p:sp>
      <p:sp>
        <p:nvSpPr>
          <p:cNvPr id="1176" name="Google Shape;1176;p102"/>
          <p:cNvSpPr txBox="1"/>
          <p:nvPr/>
        </p:nvSpPr>
        <p:spPr>
          <a:xfrm>
            <a:off x="4549150" y="4079888"/>
            <a:ext cx="15609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CN" sz="2400">
                <a:latin typeface="Microsoft JhengHei"/>
                <a:ea typeface="Microsoft JhengHei"/>
                <a:cs typeface="Microsoft JhengHei"/>
                <a:sym typeface="Microsoft JhengHei"/>
              </a:rPr>
              <a:t>統計</a:t>
            </a:r>
            <a:endParaRPr sz="2400">
              <a:latin typeface="Microsoft JhengHei"/>
              <a:ea typeface="Microsoft JhengHei"/>
              <a:cs typeface="Microsoft JhengHei"/>
              <a:sym typeface="Microsoft JhengHei"/>
            </a:endParaRPr>
          </a:p>
        </p:txBody>
      </p:sp>
      <p:sp>
        <p:nvSpPr>
          <p:cNvPr id="1177" name="Google Shape;1177;p102"/>
          <p:cNvSpPr/>
          <p:nvPr/>
        </p:nvSpPr>
        <p:spPr>
          <a:xfrm>
            <a:off x="6931350" y="3248700"/>
            <a:ext cx="1736400" cy="9825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品質評估</a:t>
            </a:r>
            <a:endParaRPr sz="25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指標</a:t>
            </a:r>
            <a:endParaRPr sz="2500">
              <a:solidFill>
                <a:srgbClr val="FFFFFF"/>
              </a:solidFill>
              <a:latin typeface="Microsoft JhengHei"/>
              <a:ea typeface="Microsoft JhengHei"/>
              <a:cs typeface="Microsoft JhengHei"/>
              <a:sym typeface="Microsoft JhengHei"/>
            </a:endParaRPr>
          </a:p>
        </p:txBody>
      </p:sp>
      <p:sp>
        <p:nvSpPr>
          <p:cNvPr id="1178" name="Google Shape;1178;p102"/>
          <p:cNvSpPr/>
          <p:nvPr/>
        </p:nvSpPr>
        <p:spPr>
          <a:xfrm>
            <a:off x="4028925" y="5449150"/>
            <a:ext cx="1781100" cy="8133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是否有第二個</a:t>
            </a:r>
            <a:r>
              <a:rPr lang="zh-CN" sz="2500">
                <a:solidFill>
                  <a:srgbClr val="FFFFFF"/>
                </a:solidFill>
                <a:latin typeface="Microsoft JhengHei"/>
                <a:ea typeface="Microsoft JhengHei"/>
                <a:cs typeface="Microsoft JhengHei"/>
                <a:sym typeface="Microsoft JhengHei"/>
              </a:rPr>
              <a:t>目標概念</a:t>
            </a:r>
            <a:endParaRPr sz="2500">
              <a:solidFill>
                <a:srgbClr val="FFFFFF"/>
              </a:solidFill>
              <a:latin typeface="Microsoft JhengHei"/>
              <a:ea typeface="Microsoft JhengHei"/>
              <a:cs typeface="Microsoft JhengHei"/>
              <a:sym typeface="Microsoft JhengHei"/>
            </a:endParaRPr>
          </a:p>
        </p:txBody>
      </p:sp>
      <p:cxnSp>
        <p:nvCxnSpPr>
          <p:cNvPr id="1179" name="Google Shape;1179;p102"/>
          <p:cNvCxnSpPr>
            <a:stCxn id="1163" idx="3"/>
            <a:endCxn id="1166" idx="1"/>
          </p:cNvCxnSpPr>
          <p:nvPr/>
        </p:nvCxnSpPr>
        <p:spPr>
          <a:xfrm>
            <a:off x="2501105" y="2759150"/>
            <a:ext cx="1594800" cy="0"/>
          </a:xfrm>
          <a:prstGeom prst="straightConnector1">
            <a:avLst/>
          </a:prstGeom>
          <a:noFill/>
          <a:ln cap="flat" cmpd="sng" w="38100">
            <a:solidFill>
              <a:schemeClr val="dk2"/>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180" name="Google Shape;1180;p102"/>
          <p:cNvCxnSpPr>
            <a:stCxn id="1163" idx="3"/>
            <a:endCxn id="1168" idx="1"/>
          </p:cNvCxnSpPr>
          <p:nvPr/>
        </p:nvCxnSpPr>
        <p:spPr>
          <a:xfrm>
            <a:off x="2501105" y="2759150"/>
            <a:ext cx="1572600" cy="1908900"/>
          </a:xfrm>
          <a:prstGeom prst="straightConnector1">
            <a:avLst/>
          </a:prstGeom>
          <a:noFill/>
          <a:ln cap="flat" cmpd="sng" w="38100">
            <a:solidFill>
              <a:schemeClr val="dk2"/>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181" name="Google Shape;1181;p102"/>
          <p:cNvCxnSpPr>
            <a:stCxn id="1165" idx="3"/>
            <a:endCxn id="1166" idx="1"/>
          </p:cNvCxnSpPr>
          <p:nvPr/>
        </p:nvCxnSpPr>
        <p:spPr>
          <a:xfrm flipH="1" rot="10800000">
            <a:off x="2501105" y="2759025"/>
            <a:ext cx="1594800" cy="1908900"/>
          </a:xfrm>
          <a:prstGeom prst="straightConnector1">
            <a:avLst/>
          </a:prstGeom>
          <a:noFill/>
          <a:ln cap="flat" cmpd="sng" w="38100">
            <a:solidFill>
              <a:schemeClr val="dk2"/>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182" name="Google Shape;1182;p102"/>
          <p:cNvCxnSpPr>
            <a:stCxn id="1166" idx="3"/>
            <a:endCxn id="1177" idx="1"/>
          </p:cNvCxnSpPr>
          <p:nvPr/>
        </p:nvCxnSpPr>
        <p:spPr>
          <a:xfrm>
            <a:off x="5832430" y="2759150"/>
            <a:ext cx="1098900" cy="980700"/>
          </a:xfrm>
          <a:prstGeom prst="straightConnector1">
            <a:avLst/>
          </a:prstGeom>
          <a:noFill/>
          <a:ln cap="flat" cmpd="sng" w="38100">
            <a:solidFill>
              <a:schemeClr val="dk2"/>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183" name="Google Shape;1183;p102"/>
          <p:cNvCxnSpPr>
            <a:stCxn id="1168" idx="3"/>
            <a:endCxn id="1177" idx="1"/>
          </p:cNvCxnSpPr>
          <p:nvPr/>
        </p:nvCxnSpPr>
        <p:spPr>
          <a:xfrm flipH="1" rot="10800000">
            <a:off x="5810030" y="3740025"/>
            <a:ext cx="1121400" cy="927900"/>
          </a:xfrm>
          <a:prstGeom prst="straightConnector1">
            <a:avLst/>
          </a:prstGeom>
          <a:noFill/>
          <a:ln cap="flat" cmpd="sng" w="38100">
            <a:solidFill>
              <a:schemeClr val="dk2"/>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184" name="Google Shape;1184;p102"/>
          <p:cNvCxnSpPr>
            <a:stCxn id="1178" idx="3"/>
            <a:endCxn id="1177" idx="1"/>
          </p:cNvCxnSpPr>
          <p:nvPr/>
        </p:nvCxnSpPr>
        <p:spPr>
          <a:xfrm flipH="1" rot="10800000">
            <a:off x="5810025" y="3739900"/>
            <a:ext cx="1121400" cy="2115900"/>
          </a:xfrm>
          <a:prstGeom prst="straightConnector1">
            <a:avLst/>
          </a:prstGeom>
          <a:noFill/>
          <a:ln cap="flat" cmpd="sng" w="38100">
            <a:solidFill>
              <a:schemeClr val="dk2"/>
            </a:solidFill>
            <a:prstDash val="solid"/>
            <a:round/>
            <a:headEnd len="med" w="med" type="none"/>
            <a:tailEnd len="med" w="med" type="triangle"/>
          </a:ln>
          <a:effectLst>
            <a:outerShdw blurRad="57150" rotWithShape="0" algn="bl" dir="5400000" dist="19050">
              <a:srgbClr val="000000">
                <a:alpha val="50000"/>
              </a:srgbClr>
            </a:outerShdw>
          </a:effectLst>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10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191" name="Google Shape;1191;p10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92" name="Google Shape;1192;p103"/>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193" name="Google Shape;1193;p103"/>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graphicFrame>
        <p:nvGraphicFramePr>
          <p:cNvPr id="1194" name="Google Shape;1194;p103"/>
          <p:cNvGraphicFramePr/>
          <p:nvPr/>
        </p:nvGraphicFramePr>
        <p:xfrm>
          <a:off x="6672800" y="1917675"/>
          <a:ext cx="3000000" cy="3000000"/>
        </p:xfrm>
        <a:graphic>
          <a:graphicData uri="http://schemas.openxmlformats.org/drawingml/2006/table">
            <a:tbl>
              <a:tblPr>
                <a:noFill/>
                <a:tableStyleId>{16C60C46-504A-45AE-8B1A-864404507BD2}</a:tableStyleId>
              </a:tblPr>
              <a:tblGrid>
                <a:gridCol w="1113925"/>
                <a:gridCol w="837175"/>
              </a:tblGrid>
              <a:tr h="381000">
                <a:tc>
                  <a:txBody>
                    <a:bodyPr/>
                    <a:lstStyle/>
                    <a:p>
                      <a:pPr indent="0" lvl="0" marL="0" rtl="0" algn="ctr">
                        <a:spcBef>
                          <a:spcPts val="0"/>
                        </a:spcBef>
                        <a:spcAft>
                          <a:spcPts val="0"/>
                        </a:spcAft>
                        <a:buNone/>
                      </a:pPr>
                      <a:r>
                        <a:rPr lang="zh-CN" sz="1800">
                          <a:solidFill>
                            <a:srgbClr val="FFFFFF"/>
                          </a:solidFill>
                        </a:rPr>
                        <a:t>衣服顏色</a:t>
                      </a:r>
                      <a:endParaRPr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lang="zh-CN" sz="1800">
                          <a:solidFill>
                            <a:srgbClr val="FFFFFF"/>
                          </a:solidFill>
                        </a:rPr>
                        <a:t>頭髮</a:t>
                      </a:r>
                      <a:endParaRPr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1C4587"/>
                    </a:solidFill>
                  </a:tcPr>
                </a:tc>
              </a:tr>
              <a:tr h="381000">
                <a:tc>
                  <a:txBody>
                    <a:bodyPr/>
                    <a:lstStyle/>
                    <a:p>
                      <a:pPr indent="0" lvl="0" marL="0" rtl="0" algn="ctr">
                        <a:spcBef>
                          <a:spcPts val="0"/>
                        </a:spcBef>
                        <a:spcAft>
                          <a:spcPts val="0"/>
                        </a:spcAft>
                        <a:buNone/>
                      </a:pPr>
                      <a:r>
                        <a:rPr lang="zh-CN" sz="1800"/>
                        <a:t>橘色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CN" sz="1800"/>
                        <a:t>短髮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藍色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CN" sz="1800"/>
                        <a:t>長髮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r h="381000">
                <a:tc>
                  <a:txBody>
                    <a:bodyPr/>
                    <a:lstStyle/>
                    <a:p>
                      <a:pPr indent="0" lvl="0" marL="0" rtl="0" algn="ctr">
                        <a:spcBef>
                          <a:spcPts val="0"/>
                        </a:spcBef>
                        <a:spcAft>
                          <a:spcPts val="0"/>
                        </a:spcAft>
                        <a:buNone/>
                      </a:pPr>
                      <a:r>
                        <a:rPr lang="zh-CN" sz="1800"/>
                        <a:t>紫色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CN" sz="1800">
                          <a:solidFill>
                            <a:schemeClr val="dk1"/>
                          </a:solidFill>
                        </a:rPr>
                        <a:t>長髮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橘色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CN" sz="1800">
                          <a:solidFill>
                            <a:schemeClr val="dk1"/>
                          </a:solidFill>
                        </a:rPr>
                        <a:t>短髮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r h="381000">
                <a:tc>
                  <a:txBody>
                    <a:bodyPr/>
                    <a:lstStyle/>
                    <a:p>
                      <a:pPr indent="0" lvl="0" marL="0" rtl="0" algn="ctr">
                        <a:spcBef>
                          <a:spcPts val="0"/>
                        </a:spcBef>
                        <a:spcAft>
                          <a:spcPts val="0"/>
                        </a:spcAft>
                        <a:buClr>
                          <a:srgbClr val="000000"/>
                        </a:buClr>
                        <a:buSzPts val="1100"/>
                        <a:buFont typeface="Arial"/>
                        <a:buNone/>
                      </a:pPr>
                      <a:r>
                        <a:rPr lang="zh-CN" sz="1800">
                          <a:solidFill>
                            <a:srgbClr val="000000"/>
                          </a:solidFill>
                        </a:rPr>
                        <a:t>橘色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CN" sz="1800">
                          <a:solidFill>
                            <a:schemeClr val="dk1"/>
                          </a:solidFill>
                        </a:rPr>
                        <a:t>短髮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綠色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CN" sz="1800">
                          <a:solidFill>
                            <a:schemeClr val="dk1"/>
                          </a:solidFill>
                        </a:rPr>
                        <a:t>長髮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r h="381000">
                <a:tc>
                  <a:txBody>
                    <a:bodyPr/>
                    <a:lstStyle/>
                    <a:p>
                      <a:pPr indent="0" lvl="0" marL="0" rtl="0" algn="ctr">
                        <a:spcBef>
                          <a:spcPts val="0"/>
                        </a:spcBef>
                        <a:spcAft>
                          <a:spcPts val="0"/>
                        </a:spcAft>
                        <a:buClr>
                          <a:srgbClr val="000000"/>
                        </a:buClr>
                        <a:buSzPts val="1100"/>
                        <a:buFont typeface="Arial"/>
                        <a:buNone/>
                      </a:pPr>
                      <a:r>
                        <a:rPr lang="zh-CN" sz="1800">
                          <a:solidFill>
                            <a:srgbClr val="000000"/>
                          </a:solidFill>
                        </a:rPr>
                        <a:t>藍色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CN" sz="1800">
                          <a:solidFill>
                            <a:schemeClr val="dk1"/>
                          </a:solidFill>
                        </a:rPr>
                        <a:t>短髮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Clr>
                          <a:srgbClr val="000000"/>
                        </a:buClr>
                        <a:buSzPts val="1100"/>
                        <a:buFont typeface="Arial"/>
                        <a:buNone/>
                      </a:pPr>
                      <a:r>
                        <a:rPr lang="zh-CN" sz="1800">
                          <a:solidFill>
                            <a:srgbClr val="000000"/>
                          </a:solidFill>
                        </a:rPr>
                        <a:t>橘色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CN" sz="1800">
                          <a:solidFill>
                            <a:schemeClr val="dk1"/>
                          </a:solidFill>
                        </a:rPr>
                        <a:t>長髮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bl>
          </a:graphicData>
        </a:graphic>
      </p:graphicFrame>
      <p:sp>
        <p:nvSpPr>
          <p:cNvPr id="1195" name="Google Shape;1195;p103"/>
          <p:cNvSpPr/>
          <p:nvPr/>
        </p:nvSpPr>
        <p:spPr>
          <a:xfrm flipH="1">
            <a:off x="5343975" y="4145475"/>
            <a:ext cx="10494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96" name="Google Shape;1196;p103"/>
          <p:cNvPicPr preferRelativeResize="0"/>
          <p:nvPr/>
        </p:nvPicPr>
        <p:blipFill>
          <a:blip r:embed="rId3">
            <a:alphaModFix/>
          </a:blip>
          <a:stretch>
            <a:fillRect/>
          </a:stretch>
        </p:blipFill>
        <p:spPr>
          <a:xfrm>
            <a:off x="457205" y="3606060"/>
            <a:ext cx="895241" cy="1079686"/>
          </a:xfrm>
          <a:prstGeom prst="rect">
            <a:avLst/>
          </a:prstGeom>
          <a:noFill/>
          <a:ln>
            <a:noFill/>
          </a:ln>
        </p:spPr>
      </p:pic>
      <p:pic>
        <p:nvPicPr>
          <p:cNvPr id="1197" name="Google Shape;1197;p103"/>
          <p:cNvPicPr preferRelativeResize="0"/>
          <p:nvPr/>
        </p:nvPicPr>
        <p:blipFill>
          <a:blip r:embed="rId4">
            <a:alphaModFix/>
          </a:blip>
          <a:stretch>
            <a:fillRect/>
          </a:stretch>
        </p:blipFill>
        <p:spPr>
          <a:xfrm>
            <a:off x="1206141" y="3606059"/>
            <a:ext cx="1268645" cy="1079686"/>
          </a:xfrm>
          <a:prstGeom prst="rect">
            <a:avLst/>
          </a:prstGeom>
          <a:noFill/>
          <a:ln>
            <a:noFill/>
          </a:ln>
        </p:spPr>
      </p:pic>
      <p:pic>
        <p:nvPicPr>
          <p:cNvPr id="1198" name="Google Shape;1198;p103"/>
          <p:cNvPicPr preferRelativeResize="0"/>
          <p:nvPr/>
        </p:nvPicPr>
        <p:blipFill rotWithShape="1">
          <a:blip r:embed="rId5">
            <a:alphaModFix/>
          </a:blip>
          <a:srcRect b="0" l="0" r="0" t="0"/>
          <a:stretch/>
        </p:blipFill>
        <p:spPr>
          <a:xfrm flipH="1">
            <a:off x="3294816" y="3555521"/>
            <a:ext cx="895241" cy="1079686"/>
          </a:xfrm>
          <a:prstGeom prst="rect">
            <a:avLst/>
          </a:prstGeom>
          <a:noFill/>
          <a:ln>
            <a:noFill/>
          </a:ln>
        </p:spPr>
      </p:pic>
      <p:pic>
        <p:nvPicPr>
          <p:cNvPr id="1199" name="Google Shape;1199;p103"/>
          <p:cNvPicPr preferRelativeResize="0"/>
          <p:nvPr/>
        </p:nvPicPr>
        <p:blipFill rotWithShape="1">
          <a:blip r:embed="rId6">
            <a:alphaModFix/>
          </a:blip>
          <a:srcRect b="0" l="0" r="0" t="0"/>
          <a:stretch/>
        </p:blipFill>
        <p:spPr>
          <a:xfrm flipH="1">
            <a:off x="551216" y="4328816"/>
            <a:ext cx="1268645" cy="1079686"/>
          </a:xfrm>
          <a:prstGeom prst="rect">
            <a:avLst/>
          </a:prstGeom>
          <a:noFill/>
          <a:ln>
            <a:noFill/>
          </a:ln>
        </p:spPr>
      </p:pic>
      <p:pic>
        <p:nvPicPr>
          <p:cNvPr id="1200" name="Google Shape;1200;p103"/>
          <p:cNvPicPr preferRelativeResize="0"/>
          <p:nvPr/>
        </p:nvPicPr>
        <p:blipFill>
          <a:blip r:embed="rId3">
            <a:alphaModFix/>
          </a:blip>
          <a:stretch>
            <a:fillRect/>
          </a:stretch>
        </p:blipFill>
        <p:spPr>
          <a:xfrm>
            <a:off x="1672391" y="4242890"/>
            <a:ext cx="895241" cy="1079686"/>
          </a:xfrm>
          <a:prstGeom prst="rect">
            <a:avLst/>
          </a:prstGeom>
          <a:noFill/>
          <a:ln>
            <a:noFill/>
          </a:ln>
        </p:spPr>
      </p:pic>
      <p:pic>
        <p:nvPicPr>
          <p:cNvPr id="1201" name="Google Shape;1201;p103"/>
          <p:cNvPicPr preferRelativeResize="0"/>
          <p:nvPr/>
        </p:nvPicPr>
        <p:blipFill>
          <a:blip r:embed="rId3">
            <a:alphaModFix/>
          </a:blip>
          <a:stretch>
            <a:fillRect/>
          </a:stretch>
        </p:blipFill>
        <p:spPr>
          <a:xfrm>
            <a:off x="2354727" y="3555521"/>
            <a:ext cx="895241" cy="1079686"/>
          </a:xfrm>
          <a:prstGeom prst="rect">
            <a:avLst/>
          </a:prstGeom>
          <a:noFill/>
          <a:ln>
            <a:noFill/>
          </a:ln>
        </p:spPr>
      </p:pic>
      <p:pic>
        <p:nvPicPr>
          <p:cNvPr id="1202" name="Google Shape;1202;p103"/>
          <p:cNvPicPr preferRelativeResize="0"/>
          <p:nvPr/>
        </p:nvPicPr>
        <p:blipFill rotWithShape="1">
          <a:blip r:embed="rId7">
            <a:alphaModFix/>
          </a:blip>
          <a:srcRect b="0" l="0" r="0" t="0"/>
          <a:stretch/>
        </p:blipFill>
        <p:spPr>
          <a:xfrm>
            <a:off x="2537324" y="4328816"/>
            <a:ext cx="1268645" cy="1079686"/>
          </a:xfrm>
          <a:prstGeom prst="rect">
            <a:avLst/>
          </a:prstGeom>
          <a:noFill/>
          <a:ln>
            <a:noFill/>
          </a:ln>
        </p:spPr>
      </p:pic>
      <p:pic>
        <p:nvPicPr>
          <p:cNvPr id="1203" name="Google Shape;1203;p103"/>
          <p:cNvPicPr preferRelativeResize="0"/>
          <p:nvPr/>
        </p:nvPicPr>
        <p:blipFill rotWithShape="1">
          <a:blip r:embed="rId8">
            <a:alphaModFix/>
          </a:blip>
          <a:srcRect b="0" l="0" r="0" t="0"/>
          <a:stretch/>
        </p:blipFill>
        <p:spPr>
          <a:xfrm>
            <a:off x="3612010" y="4328816"/>
            <a:ext cx="1268645" cy="1079686"/>
          </a:xfrm>
          <a:prstGeom prst="rect">
            <a:avLst/>
          </a:prstGeom>
          <a:noFill/>
          <a:ln>
            <a:noFill/>
          </a:ln>
        </p:spPr>
      </p:pic>
      <p:sp>
        <p:nvSpPr>
          <p:cNvPr id="1204" name="Google Shape;1204;p103"/>
          <p:cNvSpPr/>
          <p:nvPr/>
        </p:nvSpPr>
        <p:spPr>
          <a:xfrm>
            <a:off x="1352450" y="255225"/>
            <a:ext cx="2284200" cy="9396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前提條件 </a:t>
            </a:r>
            <a:endParaRPr sz="32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CN" sz="2400">
                <a:solidFill>
                  <a:srgbClr val="FFFFFF"/>
                </a:solidFill>
                <a:latin typeface="Microsoft JhengHei"/>
                <a:ea typeface="Microsoft JhengHei"/>
                <a:cs typeface="Microsoft JhengHei"/>
                <a:sym typeface="Microsoft JhengHei"/>
              </a:rPr>
              <a:t>(</a:t>
            </a:r>
            <a:r>
              <a:rPr lang="zh-CN" sz="2400">
                <a:solidFill>
                  <a:srgbClr val="FFFFFF"/>
                </a:solidFill>
                <a:latin typeface="Microsoft JhengHei"/>
                <a:ea typeface="Microsoft JhengHei"/>
                <a:cs typeface="Microsoft JhengHei"/>
                <a:sym typeface="Microsoft JhengHei"/>
              </a:rPr>
              <a:t>類別型</a:t>
            </a:r>
            <a:r>
              <a:rPr lang="zh-CN" sz="2400">
                <a:solidFill>
                  <a:srgbClr val="FFFFFF"/>
                </a:solidFill>
                <a:latin typeface="Microsoft JhengHei"/>
                <a:ea typeface="Microsoft JhengHei"/>
                <a:cs typeface="Microsoft JhengHei"/>
                <a:sym typeface="Microsoft JhengHei"/>
              </a:rPr>
              <a:t>)</a:t>
            </a:r>
            <a:endParaRPr sz="2400">
              <a:solidFill>
                <a:srgbClr val="FFFFFF"/>
              </a:solidFill>
              <a:latin typeface="Microsoft JhengHei"/>
              <a:ea typeface="Microsoft JhengHei"/>
              <a:cs typeface="Microsoft JhengHei"/>
              <a:sym typeface="Microsoft JhengHei"/>
            </a:endParaRPr>
          </a:p>
        </p:txBody>
      </p:sp>
      <p:sp>
        <p:nvSpPr>
          <p:cNvPr id="1205" name="Google Shape;1205;p103"/>
          <p:cNvSpPr/>
          <p:nvPr/>
        </p:nvSpPr>
        <p:spPr>
          <a:xfrm>
            <a:off x="5705775" y="255225"/>
            <a:ext cx="2343300" cy="9396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目標概念</a:t>
            </a:r>
            <a:endParaRPr sz="32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CN" sz="2400">
                <a:solidFill>
                  <a:srgbClr val="FFFFFF"/>
                </a:solidFill>
                <a:latin typeface="Microsoft JhengHei"/>
                <a:ea typeface="Microsoft JhengHei"/>
                <a:cs typeface="Microsoft JhengHei"/>
                <a:sym typeface="Microsoft JhengHei"/>
              </a:rPr>
              <a:t>(</a:t>
            </a:r>
            <a:r>
              <a:rPr lang="zh-CN" sz="2400">
                <a:solidFill>
                  <a:srgbClr val="FFFFFF"/>
                </a:solidFill>
                <a:latin typeface="Microsoft JhengHei"/>
                <a:ea typeface="Microsoft JhengHei"/>
                <a:cs typeface="Microsoft JhengHei"/>
                <a:sym typeface="Microsoft JhengHei"/>
              </a:rPr>
              <a:t>單一類別型</a:t>
            </a:r>
            <a:r>
              <a:rPr lang="zh-CN" sz="2400">
                <a:solidFill>
                  <a:srgbClr val="FFFFFF"/>
                </a:solidFill>
                <a:latin typeface="Microsoft JhengHei"/>
                <a:ea typeface="Microsoft JhengHei"/>
                <a:cs typeface="Microsoft JhengHei"/>
                <a:sym typeface="Microsoft JhengHei"/>
              </a:rPr>
              <a:t>)</a:t>
            </a:r>
            <a:endParaRPr sz="2400">
              <a:solidFill>
                <a:srgbClr val="FFFFFF"/>
              </a:solidFill>
              <a:latin typeface="Microsoft JhengHei"/>
              <a:ea typeface="Microsoft JhengHei"/>
              <a:cs typeface="Microsoft JhengHei"/>
              <a:sym typeface="Microsoft JhengHei"/>
            </a:endParaRPr>
          </a:p>
        </p:txBody>
      </p:sp>
      <p:sp>
        <p:nvSpPr>
          <p:cNvPr id="1206" name="Google Shape;1206;p103"/>
          <p:cNvSpPr/>
          <p:nvPr/>
        </p:nvSpPr>
        <p:spPr>
          <a:xfrm rot="-10798538">
            <a:off x="4219349" y="528963"/>
            <a:ext cx="705300" cy="524700"/>
          </a:xfrm>
          <a:prstGeom prst="leftArrow">
            <a:avLst>
              <a:gd fmla="val 50000" name="adj1"/>
              <a:gd fmla="val 50000" name="adj2"/>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10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213" name="Google Shape;1213;p10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如何評估子群組呢？</a:t>
            </a:r>
            <a:endParaRPr/>
          </a:p>
        </p:txBody>
      </p:sp>
      <p:sp>
        <p:nvSpPr>
          <p:cNvPr id="1214" name="Google Shape;1214;p104"/>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215" name="Google Shape;1215;p104"/>
          <p:cNvSpPr txBox="1"/>
          <p:nvPr/>
        </p:nvSpPr>
        <p:spPr>
          <a:xfrm>
            <a:off x="7010400" y="6381750"/>
            <a:ext cx="2133600" cy="476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1" lang="zh-CN">
                <a:solidFill>
                  <a:srgbClr val="FFFFFF"/>
                </a:solidFill>
              </a:rPr>
              <a:t>‹#›</a:t>
            </a:fld>
            <a:endParaRPr b="1">
              <a:solidFill>
                <a:srgbClr val="FFFFFF"/>
              </a:solidFill>
            </a:endParaRPr>
          </a:p>
        </p:txBody>
      </p:sp>
      <p:graphicFrame>
        <p:nvGraphicFramePr>
          <p:cNvPr id="1216" name="Google Shape;1216;p104"/>
          <p:cNvGraphicFramePr/>
          <p:nvPr/>
        </p:nvGraphicFramePr>
        <p:xfrm>
          <a:off x="6672800" y="1917675"/>
          <a:ext cx="3000000" cy="3000000"/>
        </p:xfrm>
        <a:graphic>
          <a:graphicData uri="http://schemas.openxmlformats.org/drawingml/2006/table">
            <a:tbl>
              <a:tblPr>
                <a:noFill/>
                <a:tableStyleId>{16C60C46-504A-45AE-8B1A-864404507BD2}</a:tableStyleId>
              </a:tblPr>
              <a:tblGrid>
                <a:gridCol w="1113925"/>
                <a:gridCol w="837175"/>
              </a:tblGrid>
              <a:tr h="381000">
                <a:tc>
                  <a:txBody>
                    <a:bodyPr/>
                    <a:lstStyle/>
                    <a:p>
                      <a:pPr indent="0" lvl="0" marL="0" rtl="0" algn="ctr">
                        <a:spcBef>
                          <a:spcPts val="0"/>
                        </a:spcBef>
                        <a:spcAft>
                          <a:spcPts val="0"/>
                        </a:spcAft>
                        <a:buNone/>
                      </a:pPr>
                      <a:r>
                        <a:rPr lang="zh-CN" sz="1800">
                          <a:solidFill>
                            <a:srgbClr val="FFFFFF"/>
                          </a:solidFill>
                        </a:rPr>
                        <a:t>衣服顏色</a:t>
                      </a:r>
                      <a:endParaRPr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lang="zh-CN" sz="1800">
                          <a:solidFill>
                            <a:srgbClr val="FFFFFF"/>
                          </a:solidFill>
                        </a:rPr>
                        <a:t>髮型</a:t>
                      </a:r>
                      <a:endParaRPr sz="1800">
                        <a:solidFill>
                          <a:srgbClr val="FFFFFF"/>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1C4587"/>
                    </a:solidFill>
                  </a:tcPr>
                </a:tc>
              </a:tr>
              <a:tr h="381000">
                <a:tc>
                  <a:txBody>
                    <a:bodyPr/>
                    <a:lstStyle/>
                    <a:p>
                      <a:pPr indent="0" lvl="0" marL="0" rtl="0" algn="ctr">
                        <a:spcBef>
                          <a:spcPts val="0"/>
                        </a:spcBef>
                        <a:spcAft>
                          <a:spcPts val="0"/>
                        </a:spcAft>
                        <a:buNone/>
                      </a:pPr>
                      <a:r>
                        <a:rPr lang="zh-CN" sz="1800"/>
                        <a:t>橘色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CN" sz="1800"/>
                        <a:t>短髮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藍色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zh-CN" sz="1800"/>
                        <a:t>長髮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r h="381000">
                <a:tc>
                  <a:txBody>
                    <a:bodyPr/>
                    <a:lstStyle/>
                    <a:p>
                      <a:pPr indent="0" lvl="0" marL="0" rtl="0" algn="ctr">
                        <a:spcBef>
                          <a:spcPts val="0"/>
                        </a:spcBef>
                        <a:spcAft>
                          <a:spcPts val="0"/>
                        </a:spcAft>
                        <a:buNone/>
                      </a:pPr>
                      <a:r>
                        <a:rPr lang="zh-CN" sz="1800"/>
                        <a:t>紫色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長髮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橘色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短髮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r h="381000">
                <a:tc>
                  <a:txBody>
                    <a:bodyPr/>
                    <a:lstStyle/>
                    <a:p>
                      <a:pPr indent="0" lvl="0" marL="0" rtl="0" algn="ctr">
                        <a:spcBef>
                          <a:spcPts val="0"/>
                        </a:spcBef>
                        <a:spcAft>
                          <a:spcPts val="0"/>
                        </a:spcAft>
                        <a:buClr>
                          <a:srgbClr val="000000"/>
                        </a:buClr>
                        <a:buSzPts val="1100"/>
                        <a:buFont typeface="Arial"/>
                        <a:buNone/>
                      </a:pPr>
                      <a:r>
                        <a:rPr lang="zh-CN" sz="1800">
                          <a:solidFill>
                            <a:srgbClr val="000000"/>
                          </a:solidFill>
                        </a:rPr>
                        <a:t>橘色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短髮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lang="zh-CN" sz="1800"/>
                        <a:t>綠色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長髮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r h="381000">
                <a:tc>
                  <a:txBody>
                    <a:bodyPr/>
                    <a:lstStyle/>
                    <a:p>
                      <a:pPr indent="0" lvl="0" marL="0" rtl="0" algn="ctr">
                        <a:spcBef>
                          <a:spcPts val="0"/>
                        </a:spcBef>
                        <a:spcAft>
                          <a:spcPts val="0"/>
                        </a:spcAft>
                        <a:buClr>
                          <a:srgbClr val="000000"/>
                        </a:buClr>
                        <a:buSzPts val="1100"/>
                        <a:buFont typeface="Arial"/>
                        <a:buNone/>
                      </a:pPr>
                      <a:r>
                        <a:rPr lang="zh-CN" sz="1800">
                          <a:solidFill>
                            <a:srgbClr val="000000"/>
                          </a:solidFill>
                        </a:rPr>
                        <a:t>藍色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短髮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Clr>
                          <a:srgbClr val="000000"/>
                        </a:buClr>
                        <a:buSzPts val="1100"/>
                        <a:buFont typeface="Arial"/>
                        <a:buNone/>
                      </a:pPr>
                      <a:r>
                        <a:rPr lang="zh-CN" sz="1800">
                          <a:solidFill>
                            <a:srgbClr val="000000"/>
                          </a:solidFill>
                        </a:rPr>
                        <a:t>橘色</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Clr>
                          <a:schemeClr val="dk1"/>
                        </a:buClr>
                        <a:buSzPts val="1100"/>
                        <a:buFont typeface="Arial"/>
                        <a:buNone/>
                      </a:pPr>
                      <a:r>
                        <a:rPr lang="zh-CN" sz="1800">
                          <a:solidFill>
                            <a:schemeClr val="dk1"/>
                          </a:solidFill>
                        </a:rPr>
                        <a:t>長髮</a:t>
                      </a:r>
                      <a:endParaRPr sz="1800"/>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9DAF8"/>
                    </a:solidFill>
                  </a:tcPr>
                </a:tc>
              </a:tr>
            </a:tbl>
          </a:graphicData>
        </a:graphic>
      </p:graphicFrame>
      <p:sp>
        <p:nvSpPr>
          <p:cNvPr id="1217" name="Google Shape;1217;p104"/>
          <p:cNvSpPr/>
          <p:nvPr/>
        </p:nvSpPr>
        <p:spPr>
          <a:xfrm flipH="1">
            <a:off x="5463225" y="2802025"/>
            <a:ext cx="8382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18" name="Google Shape;1218;p104"/>
          <p:cNvPicPr preferRelativeResize="0"/>
          <p:nvPr/>
        </p:nvPicPr>
        <p:blipFill>
          <a:blip r:embed="rId3">
            <a:alphaModFix/>
          </a:blip>
          <a:stretch>
            <a:fillRect/>
          </a:stretch>
        </p:blipFill>
        <p:spPr>
          <a:xfrm>
            <a:off x="457205" y="2165185"/>
            <a:ext cx="895241" cy="1079686"/>
          </a:xfrm>
          <a:prstGeom prst="rect">
            <a:avLst/>
          </a:prstGeom>
          <a:noFill/>
          <a:ln>
            <a:noFill/>
          </a:ln>
        </p:spPr>
      </p:pic>
      <p:pic>
        <p:nvPicPr>
          <p:cNvPr id="1219" name="Google Shape;1219;p104"/>
          <p:cNvPicPr preferRelativeResize="0"/>
          <p:nvPr/>
        </p:nvPicPr>
        <p:blipFill>
          <a:blip r:embed="rId4">
            <a:alphaModFix/>
          </a:blip>
          <a:stretch>
            <a:fillRect/>
          </a:stretch>
        </p:blipFill>
        <p:spPr>
          <a:xfrm>
            <a:off x="1206141" y="2165184"/>
            <a:ext cx="1268645" cy="1079686"/>
          </a:xfrm>
          <a:prstGeom prst="rect">
            <a:avLst/>
          </a:prstGeom>
          <a:noFill/>
          <a:ln>
            <a:noFill/>
          </a:ln>
        </p:spPr>
      </p:pic>
      <p:pic>
        <p:nvPicPr>
          <p:cNvPr id="1220" name="Google Shape;1220;p104"/>
          <p:cNvPicPr preferRelativeResize="0"/>
          <p:nvPr/>
        </p:nvPicPr>
        <p:blipFill rotWithShape="1">
          <a:blip r:embed="rId5">
            <a:alphaModFix/>
          </a:blip>
          <a:srcRect b="0" l="0" r="0" t="0"/>
          <a:stretch/>
        </p:blipFill>
        <p:spPr>
          <a:xfrm flipH="1">
            <a:off x="3294816" y="2114646"/>
            <a:ext cx="895241" cy="1079686"/>
          </a:xfrm>
          <a:prstGeom prst="rect">
            <a:avLst/>
          </a:prstGeom>
          <a:noFill/>
          <a:ln>
            <a:noFill/>
          </a:ln>
        </p:spPr>
      </p:pic>
      <p:pic>
        <p:nvPicPr>
          <p:cNvPr id="1221" name="Google Shape;1221;p104"/>
          <p:cNvPicPr preferRelativeResize="0"/>
          <p:nvPr/>
        </p:nvPicPr>
        <p:blipFill rotWithShape="1">
          <a:blip r:embed="rId6">
            <a:alphaModFix/>
          </a:blip>
          <a:srcRect b="0" l="0" r="0" t="0"/>
          <a:stretch/>
        </p:blipFill>
        <p:spPr>
          <a:xfrm flipH="1">
            <a:off x="551216" y="2887941"/>
            <a:ext cx="1268645" cy="1079686"/>
          </a:xfrm>
          <a:prstGeom prst="rect">
            <a:avLst/>
          </a:prstGeom>
          <a:noFill/>
          <a:ln>
            <a:noFill/>
          </a:ln>
        </p:spPr>
      </p:pic>
      <p:pic>
        <p:nvPicPr>
          <p:cNvPr id="1222" name="Google Shape;1222;p104"/>
          <p:cNvPicPr preferRelativeResize="0"/>
          <p:nvPr/>
        </p:nvPicPr>
        <p:blipFill>
          <a:blip r:embed="rId3">
            <a:alphaModFix/>
          </a:blip>
          <a:stretch>
            <a:fillRect/>
          </a:stretch>
        </p:blipFill>
        <p:spPr>
          <a:xfrm>
            <a:off x="1672391" y="2802015"/>
            <a:ext cx="895241" cy="1079686"/>
          </a:xfrm>
          <a:prstGeom prst="rect">
            <a:avLst/>
          </a:prstGeom>
          <a:noFill/>
          <a:ln>
            <a:noFill/>
          </a:ln>
        </p:spPr>
      </p:pic>
      <p:pic>
        <p:nvPicPr>
          <p:cNvPr id="1223" name="Google Shape;1223;p104"/>
          <p:cNvPicPr preferRelativeResize="0"/>
          <p:nvPr/>
        </p:nvPicPr>
        <p:blipFill>
          <a:blip r:embed="rId3">
            <a:alphaModFix/>
          </a:blip>
          <a:stretch>
            <a:fillRect/>
          </a:stretch>
        </p:blipFill>
        <p:spPr>
          <a:xfrm>
            <a:off x="2354727" y="2114646"/>
            <a:ext cx="895241" cy="1079686"/>
          </a:xfrm>
          <a:prstGeom prst="rect">
            <a:avLst/>
          </a:prstGeom>
          <a:noFill/>
          <a:ln>
            <a:noFill/>
          </a:ln>
        </p:spPr>
      </p:pic>
      <p:pic>
        <p:nvPicPr>
          <p:cNvPr id="1224" name="Google Shape;1224;p104"/>
          <p:cNvPicPr preferRelativeResize="0"/>
          <p:nvPr/>
        </p:nvPicPr>
        <p:blipFill rotWithShape="1">
          <a:blip r:embed="rId7">
            <a:alphaModFix/>
          </a:blip>
          <a:srcRect b="0" l="0" r="0" t="0"/>
          <a:stretch/>
        </p:blipFill>
        <p:spPr>
          <a:xfrm>
            <a:off x="2537324" y="2887941"/>
            <a:ext cx="1268645" cy="1079686"/>
          </a:xfrm>
          <a:prstGeom prst="rect">
            <a:avLst/>
          </a:prstGeom>
          <a:noFill/>
          <a:ln>
            <a:noFill/>
          </a:ln>
        </p:spPr>
      </p:pic>
      <p:pic>
        <p:nvPicPr>
          <p:cNvPr id="1225" name="Google Shape;1225;p104"/>
          <p:cNvPicPr preferRelativeResize="0"/>
          <p:nvPr/>
        </p:nvPicPr>
        <p:blipFill rotWithShape="1">
          <a:blip r:embed="rId8">
            <a:alphaModFix/>
          </a:blip>
          <a:srcRect b="0" l="0" r="0" t="0"/>
          <a:stretch/>
        </p:blipFill>
        <p:spPr>
          <a:xfrm>
            <a:off x="3612010" y="2887941"/>
            <a:ext cx="1268645" cy="1079686"/>
          </a:xfrm>
          <a:prstGeom prst="rect">
            <a:avLst/>
          </a:prstGeom>
          <a:noFill/>
          <a:ln>
            <a:noFill/>
          </a:ln>
        </p:spPr>
      </p:pic>
      <p:sp>
        <p:nvSpPr>
          <p:cNvPr id="1226" name="Google Shape;1226;p104"/>
          <p:cNvSpPr/>
          <p:nvPr/>
        </p:nvSpPr>
        <p:spPr>
          <a:xfrm flipH="1" rot="10800000">
            <a:off x="5398850" y="4333500"/>
            <a:ext cx="9027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104"/>
          <p:cNvSpPr/>
          <p:nvPr/>
        </p:nvSpPr>
        <p:spPr>
          <a:xfrm>
            <a:off x="416850" y="4077858"/>
            <a:ext cx="1698900" cy="615000"/>
          </a:xfrm>
          <a:prstGeom prst="roundRect">
            <a:avLst>
              <a:gd fmla="val 16667" name="adj"/>
            </a:avLst>
          </a:prstGeom>
          <a:solidFill>
            <a:srgbClr val="FCE5CD"/>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衣服=橘</a:t>
            </a:r>
            <a:endParaRPr sz="2400">
              <a:latin typeface="Microsoft JhengHei"/>
              <a:ea typeface="Microsoft JhengHei"/>
              <a:cs typeface="Microsoft JhengHei"/>
              <a:sym typeface="Microsoft JhengHei"/>
            </a:endParaRPr>
          </a:p>
        </p:txBody>
      </p:sp>
      <p:sp>
        <p:nvSpPr>
          <p:cNvPr id="1228" name="Google Shape;1228;p104"/>
          <p:cNvSpPr/>
          <p:nvPr/>
        </p:nvSpPr>
        <p:spPr>
          <a:xfrm>
            <a:off x="1952905" y="4171093"/>
            <a:ext cx="1698900" cy="615000"/>
          </a:xfrm>
          <a:prstGeom prst="roundRect">
            <a:avLst>
              <a:gd fmla="val 16667" name="adj"/>
            </a:avLst>
          </a:prstGeom>
          <a:solidFill>
            <a:srgbClr val="EAD1DC"/>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衣服=粉</a:t>
            </a:r>
            <a:endParaRPr sz="2400">
              <a:latin typeface="Microsoft JhengHei"/>
              <a:ea typeface="Microsoft JhengHei"/>
              <a:cs typeface="Microsoft JhengHei"/>
              <a:sym typeface="Microsoft JhengHei"/>
            </a:endParaRPr>
          </a:p>
        </p:txBody>
      </p:sp>
      <p:sp>
        <p:nvSpPr>
          <p:cNvPr id="1229" name="Google Shape;1229;p104"/>
          <p:cNvSpPr/>
          <p:nvPr/>
        </p:nvSpPr>
        <p:spPr>
          <a:xfrm>
            <a:off x="3544818" y="4288360"/>
            <a:ext cx="1698900" cy="615000"/>
          </a:xfrm>
          <a:prstGeom prst="roundRect">
            <a:avLst>
              <a:gd fmla="val 16667" name="adj"/>
            </a:avLst>
          </a:prstGeom>
          <a:solidFill>
            <a:srgbClr val="D9EAD3"/>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衣服=綠</a:t>
            </a:r>
            <a:endParaRPr sz="2400">
              <a:latin typeface="Microsoft JhengHei"/>
              <a:ea typeface="Microsoft JhengHei"/>
              <a:cs typeface="Microsoft JhengHei"/>
              <a:sym typeface="Microsoft JhengHei"/>
            </a:endParaRPr>
          </a:p>
        </p:txBody>
      </p:sp>
      <p:sp>
        <p:nvSpPr>
          <p:cNvPr id="1230" name="Google Shape;1230;p104"/>
          <p:cNvSpPr/>
          <p:nvPr/>
        </p:nvSpPr>
        <p:spPr>
          <a:xfrm>
            <a:off x="775864" y="4647712"/>
            <a:ext cx="1698900" cy="615000"/>
          </a:xfrm>
          <a:prstGeom prst="roundRect">
            <a:avLst>
              <a:gd fmla="val 16667" name="adj"/>
            </a:avLst>
          </a:prstGeom>
          <a:solidFill>
            <a:srgbClr val="D9D2E9"/>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衣服=紫</a:t>
            </a:r>
            <a:endParaRPr sz="2400">
              <a:latin typeface="Microsoft JhengHei"/>
              <a:ea typeface="Microsoft JhengHei"/>
              <a:cs typeface="Microsoft JhengHei"/>
              <a:sym typeface="Microsoft JhengHei"/>
            </a:endParaRPr>
          </a:p>
        </p:txBody>
      </p:sp>
      <p:sp>
        <p:nvSpPr>
          <p:cNvPr id="1231" name="Google Shape;1231;p104"/>
          <p:cNvSpPr/>
          <p:nvPr/>
        </p:nvSpPr>
        <p:spPr>
          <a:xfrm>
            <a:off x="2322191" y="4738050"/>
            <a:ext cx="1698900" cy="615000"/>
          </a:xfrm>
          <a:prstGeom prst="roundRect">
            <a:avLst>
              <a:gd fmla="val 16667" name="adj"/>
            </a:avLst>
          </a:prstGeom>
          <a:solidFill>
            <a:srgbClr val="CFE2F3"/>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衣服=藍</a:t>
            </a:r>
            <a:endParaRPr sz="2400">
              <a:latin typeface="Microsoft JhengHei"/>
              <a:ea typeface="Microsoft JhengHei"/>
              <a:cs typeface="Microsoft JhengHei"/>
              <a:sym typeface="Microsoft JhengHe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10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238" name="Google Shape;1238;p10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sz="3200">
                <a:solidFill>
                  <a:schemeClr val="dk1"/>
                </a:solidFill>
              </a:rPr>
              <a:t>Confidence, </a:t>
            </a:r>
            <a:r>
              <a:rPr b="0" lang="zh-CN" sz="3200"/>
              <a:t>Probability</a:t>
            </a:r>
            <a:endParaRPr b="0" sz="3200"/>
          </a:p>
          <a:p>
            <a:pPr indent="0" lvl="0" marL="0" rtl="0" algn="ctr">
              <a:spcBef>
                <a:spcPts val="0"/>
              </a:spcBef>
              <a:spcAft>
                <a:spcPts val="0"/>
              </a:spcAft>
              <a:buNone/>
            </a:pPr>
            <a:r>
              <a:rPr lang="zh-CN"/>
              <a:t>信賴度</a:t>
            </a:r>
            <a:endParaRPr/>
          </a:p>
        </p:txBody>
      </p:sp>
      <p:sp>
        <p:nvSpPr>
          <p:cNvPr id="1239" name="Google Shape;1239;p10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240" name="Google Shape;1240;p105"/>
          <p:cNvSpPr txBox="1"/>
          <p:nvPr/>
        </p:nvSpPr>
        <p:spPr>
          <a:xfrm>
            <a:off x="476250" y="2301500"/>
            <a:ext cx="8191500" cy="41934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Noto Symbol"/>
              <a:buChar char="●"/>
            </a:pPr>
            <a:r>
              <a:rPr lang="zh-CN" sz="2400">
                <a:latin typeface="Microsoft JhengHei"/>
                <a:ea typeface="Microsoft JhengHei"/>
                <a:cs typeface="Microsoft JhengHei"/>
                <a:sym typeface="Microsoft JhengHei"/>
              </a:rPr>
              <a:t>測量了</a:t>
            </a:r>
            <a:r>
              <a:rPr lang="zh-CN" sz="2400">
                <a:latin typeface="Microsoft JhengHei"/>
                <a:ea typeface="Microsoft JhengHei"/>
                <a:cs typeface="Microsoft JhengHei"/>
                <a:sym typeface="Microsoft JhengHei"/>
              </a:rPr>
              <a:t>前提條件(LHS)</a:t>
            </a:r>
            <a:r>
              <a:rPr lang="zh-CN" sz="2400">
                <a:latin typeface="Microsoft JhengHei"/>
                <a:ea typeface="Microsoft JhengHei"/>
                <a:cs typeface="Microsoft JhengHei"/>
                <a:sym typeface="Microsoft JhengHei"/>
              </a:rPr>
              <a:t>發生時，結果</a:t>
            </a:r>
            <a:r>
              <a:rPr lang="zh-CN" sz="2400">
                <a:latin typeface="Microsoft JhengHei"/>
                <a:ea typeface="Microsoft JhengHei"/>
                <a:cs typeface="Microsoft JhengHei"/>
                <a:sym typeface="Microsoft JhengHei"/>
              </a:rPr>
              <a:t>目標概念(RHS)</a:t>
            </a:r>
            <a:r>
              <a:rPr lang="zh-CN" sz="2400">
                <a:latin typeface="Microsoft JhengHei"/>
                <a:ea typeface="Microsoft JhengHei"/>
                <a:cs typeface="Microsoft JhengHei"/>
                <a:sym typeface="Microsoft JhengHei"/>
              </a:rPr>
              <a:t>也</a:t>
            </a:r>
            <a:r>
              <a:rPr lang="zh-CN" sz="2400">
                <a:latin typeface="Microsoft JhengHei"/>
                <a:ea typeface="Microsoft JhengHei"/>
                <a:cs typeface="Microsoft JhengHei"/>
                <a:sym typeface="Microsoft JhengHei"/>
              </a:rPr>
              <a:t>符合</a:t>
            </a:r>
            <a:r>
              <a:rPr lang="zh-CN" sz="2400">
                <a:latin typeface="Microsoft JhengHei"/>
                <a:ea typeface="Microsoft JhengHei"/>
                <a:cs typeface="Microsoft JhengHei"/>
                <a:sym typeface="Microsoft JhengHei"/>
              </a:rPr>
              <a:t>的條件機率</a:t>
            </a: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Noto Symbol"/>
              <a:buChar char="●"/>
            </a:pPr>
            <a:r>
              <a:rPr lang="zh-CN" sz="2400">
                <a:latin typeface="Microsoft JhengHei"/>
                <a:ea typeface="Microsoft JhengHei"/>
                <a:cs typeface="Microsoft JhengHei"/>
                <a:sym typeface="Microsoft JhengHei"/>
              </a:rPr>
              <a:t>信賴度最高為1，此時表示</a:t>
            </a:r>
            <a:r>
              <a:rPr lang="zh-CN" sz="2400">
                <a:latin typeface="Microsoft JhengHei"/>
                <a:ea typeface="Microsoft JhengHei"/>
                <a:cs typeface="Microsoft JhengHei"/>
                <a:sym typeface="Microsoft JhengHei"/>
              </a:rPr>
              <a:t>前提條件(LHS)</a:t>
            </a:r>
            <a:r>
              <a:rPr lang="zh-CN" sz="2400">
                <a:latin typeface="Microsoft JhengHei"/>
                <a:ea typeface="Microsoft JhengHei"/>
                <a:cs typeface="Microsoft JhengHei"/>
                <a:sym typeface="Microsoft JhengHei"/>
              </a:rPr>
              <a:t>出現的時候，肯定會出現</a:t>
            </a:r>
            <a:r>
              <a:rPr lang="zh-CN" sz="2400">
                <a:latin typeface="Microsoft JhengHei"/>
                <a:ea typeface="Microsoft JhengHei"/>
                <a:cs typeface="Microsoft JhengHei"/>
                <a:sym typeface="Microsoft JhengHei"/>
              </a:rPr>
              <a:t>目標概念(RHS)</a:t>
            </a:r>
            <a:endParaRPr sz="2400">
              <a:latin typeface="Microsoft JhengHei"/>
              <a:ea typeface="Microsoft JhengHei"/>
              <a:cs typeface="Microsoft JhengHei"/>
              <a:sym typeface="Microsoft JhengHei"/>
            </a:endParaRPr>
          </a:p>
        </p:txBody>
      </p:sp>
      <p:pic>
        <p:nvPicPr>
          <p:cNvPr id="1241" name="Google Shape;1241;p105"/>
          <p:cNvPicPr preferRelativeResize="0"/>
          <p:nvPr/>
        </p:nvPicPr>
        <p:blipFill rotWithShape="1">
          <a:blip r:embed="rId3">
            <a:alphaModFix/>
          </a:blip>
          <a:srcRect b="0" l="0" r="0" t="0"/>
          <a:stretch/>
        </p:blipFill>
        <p:spPr>
          <a:xfrm>
            <a:off x="1096400" y="4669275"/>
            <a:ext cx="7135579" cy="67673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sp>
        <p:nvSpPr>
          <p:cNvPr id="1247" name="Google Shape;1247;p106"/>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248" name="Google Shape;1248;p10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249" name="Google Shape;1249;p10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0" lang="zh-CN" sz="3200">
                <a:solidFill>
                  <a:schemeClr val="dk1"/>
                </a:solidFill>
              </a:rPr>
              <a:t>Confidence, Probability</a:t>
            </a:r>
            <a:endParaRPr b="0" sz="3200">
              <a:solidFill>
                <a:schemeClr val="dk1"/>
              </a:solidFill>
            </a:endParaRPr>
          </a:p>
          <a:p>
            <a:pPr indent="0" lvl="0" marL="0" rtl="0" algn="ctr">
              <a:spcBef>
                <a:spcPts val="0"/>
              </a:spcBef>
              <a:spcAft>
                <a:spcPts val="0"/>
              </a:spcAft>
              <a:buNone/>
            </a:pPr>
            <a:r>
              <a:rPr lang="zh-CN">
                <a:solidFill>
                  <a:schemeClr val="dk1"/>
                </a:solidFill>
              </a:rPr>
              <a:t>信賴度</a:t>
            </a:r>
            <a:endParaRPr/>
          </a:p>
        </p:txBody>
      </p:sp>
      <p:sp>
        <p:nvSpPr>
          <p:cNvPr id="1250" name="Google Shape;1250;p10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251" name="Google Shape;1251;p106"/>
          <p:cNvSpPr/>
          <p:nvPr/>
        </p:nvSpPr>
        <p:spPr>
          <a:xfrm>
            <a:off x="1743175" y="1898399"/>
            <a:ext cx="1356900" cy="14010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106"/>
          <p:cNvSpPr/>
          <p:nvPr/>
        </p:nvSpPr>
        <p:spPr>
          <a:xfrm>
            <a:off x="3356353" y="2757764"/>
            <a:ext cx="1356900" cy="14010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106"/>
          <p:cNvSpPr/>
          <p:nvPr/>
        </p:nvSpPr>
        <p:spPr>
          <a:xfrm>
            <a:off x="4263805" y="1792863"/>
            <a:ext cx="1356900" cy="14010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106"/>
          <p:cNvSpPr/>
          <p:nvPr/>
        </p:nvSpPr>
        <p:spPr>
          <a:xfrm>
            <a:off x="6177855" y="2757764"/>
            <a:ext cx="1356900" cy="14010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5" name="Google Shape;1255;p106"/>
          <p:cNvPicPr preferRelativeResize="0"/>
          <p:nvPr/>
        </p:nvPicPr>
        <p:blipFill>
          <a:blip r:embed="rId3">
            <a:alphaModFix/>
          </a:blip>
          <a:stretch>
            <a:fillRect/>
          </a:stretch>
        </p:blipFill>
        <p:spPr>
          <a:xfrm>
            <a:off x="1938406" y="1898391"/>
            <a:ext cx="1161766" cy="1401133"/>
          </a:xfrm>
          <a:prstGeom prst="rect">
            <a:avLst/>
          </a:prstGeom>
          <a:noFill/>
          <a:ln>
            <a:noFill/>
          </a:ln>
        </p:spPr>
      </p:pic>
      <p:pic>
        <p:nvPicPr>
          <p:cNvPr id="1256" name="Google Shape;1256;p106"/>
          <p:cNvPicPr preferRelativeResize="0"/>
          <p:nvPr/>
        </p:nvPicPr>
        <p:blipFill>
          <a:blip r:embed="rId4">
            <a:alphaModFix/>
          </a:blip>
          <a:stretch>
            <a:fillRect/>
          </a:stretch>
        </p:blipFill>
        <p:spPr>
          <a:xfrm>
            <a:off x="2910310" y="1898390"/>
            <a:ext cx="1646337" cy="1401133"/>
          </a:xfrm>
          <a:prstGeom prst="rect">
            <a:avLst/>
          </a:prstGeom>
          <a:noFill/>
          <a:ln>
            <a:noFill/>
          </a:ln>
        </p:spPr>
      </p:pic>
      <p:pic>
        <p:nvPicPr>
          <p:cNvPr id="1257" name="Google Shape;1257;p106"/>
          <p:cNvPicPr preferRelativeResize="0"/>
          <p:nvPr/>
        </p:nvPicPr>
        <p:blipFill rotWithShape="1">
          <a:blip r:embed="rId5">
            <a:alphaModFix/>
          </a:blip>
          <a:srcRect b="0" l="0" r="0" t="0"/>
          <a:stretch/>
        </p:blipFill>
        <p:spPr>
          <a:xfrm flipH="1">
            <a:off x="5620811" y="1832805"/>
            <a:ext cx="1161766" cy="1401133"/>
          </a:xfrm>
          <a:prstGeom prst="rect">
            <a:avLst/>
          </a:prstGeom>
          <a:noFill/>
          <a:ln>
            <a:noFill/>
          </a:ln>
        </p:spPr>
      </p:pic>
      <p:pic>
        <p:nvPicPr>
          <p:cNvPr id="1258" name="Google Shape;1258;p106"/>
          <p:cNvPicPr preferRelativeResize="0"/>
          <p:nvPr/>
        </p:nvPicPr>
        <p:blipFill rotWithShape="1">
          <a:blip r:embed="rId6">
            <a:alphaModFix/>
          </a:blip>
          <a:srcRect b="0" l="0" r="0" t="0"/>
          <a:stretch/>
        </p:blipFill>
        <p:spPr>
          <a:xfrm flipH="1">
            <a:off x="2060405" y="2836329"/>
            <a:ext cx="1646337" cy="1401133"/>
          </a:xfrm>
          <a:prstGeom prst="rect">
            <a:avLst/>
          </a:prstGeom>
          <a:noFill/>
          <a:ln>
            <a:noFill/>
          </a:ln>
        </p:spPr>
      </p:pic>
      <p:pic>
        <p:nvPicPr>
          <p:cNvPr id="1259" name="Google Shape;1259;p106"/>
          <p:cNvPicPr preferRelativeResize="0"/>
          <p:nvPr/>
        </p:nvPicPr>
        <p:blipFill>
          <a:blip r:embed="rId3">
            <a:alphaModFix/>
          </a:blip>
          <a:stretch>
            <a:fillRect/>
          </a:stretch>
        </p:blipFill>
        <p:spPr>
          <a:xfrm>
            <a:off x="3515369" y="2724821"/>
            <a:ext cx="1161766" cy="1401133"/>
          </a:xfrm>
          <a:prstGeom prst="rect">
            <a:avLst/>
          </a:prstGeom>
          <a:noFill/>
          <a:ln>
            <a:noFill/>
          </a:ln>
        </p:spPr>
      </p:pic>
      <p:pic>
        <p:nvPicPr>
          <p:cNvPr id="1260" name="Google Shape;1260;p106"/>
          <p:cNvPicPr preferRelativeResize="0"/>
          <p:nvPr/>
        </p:nvPicPr>
        <p:blipFill>
          <a:blip r:embed="rId3">
            <a:alphaModFix/>
          </a:blip>
          <a:stretch>
            <a:fillRect/>
          </a:stretch>
        </p:blipFill>
        <p:spPr>
          <a:xfrm>
            <a:off x="4400845" y="1832805"/>
            <a:ext cx="1161766" cy="1401133"/>
          </a:xfrm>
          <a:prstGeom prst="rect">
            <a:avLst/>
          </a:prstGeom>
          <a:noFill/>
          <a:ln>
            <a:noFill/>
          </a:ln>
        </p:spPr>
      </p:pic>
      <p:pic>
        <p:nvPicPr>
          <p:cNvPr id="1261" name="Google Shape;1261;p106"/>
          <p:cNvPicPr preferRelativeResize="0"/>
          <p:nvPr/>
        </p:nvPicPr>
        <p:blipFill rotWithShape="1">
          <a:blip r:embed="rId7">
            <a:alphaModFix/>
          </a:blip>
          <a:srcRect b="0" l="0" r="0" t="0"/>
          <a:stretch/>
        </p:blipFill>
        <p:spPr>
          <a:xfrm>
            <a:off x="4637804" y="2836329"/>
            <a:ext cx="1646337" cy="1401133"/>
          </a:xfrm>
          <a:prstGeom prst="rect">
            <a:avLst/>
          </a:prstGeom>
          <a:noFill/>
          <a:ln>
            <a:noFill/>
          </a:ln>
        </p:spPr>
      </p:pic>
      <p:pic>
        <p:nvPicPr>
          <p:cNvPr id="1262" name="Google Shape;1262;p106"/>
          <p:cNvPicPr preferRelativeResize="0"/>
          <p:nvPr/>
        </p:nvPicPr>
        <p:blipFill rotWithShape="1">
          <a:blip r:embed="rId8">
            <a:alphaModFix/>
          </a:blip>
          <a:srcRect b="0" l="0" r="0" t="0"/>
          <a:stretch/>
        </p:blipFill>
        <p:spPr>
          <a:xfrm>
            <a:off x="6032438" y="2836329"/>
            <a:ext cx="1646337" cy="1401133"/>
          </a:xfrm>
          <a:prstGeom prst="rect">
            <a:avLst/>
          </a:prstGeom>
          <a:noFill/>
          <a:ln>
            <a:noFill/>
          </a:ln>
        </p:spPr>
      </p:pic>
      <p:sp>
        <p:nvSpPr>
          <p:cNvPr id="1263" name="Google Shape;1263;p106"/>
          <p:cNvSpPr/>
          <p:nvPr/>
        </p:nvSpPr>
        <p:spPr>
          <a:xfrm>
            <a:off x="1796531" y="1834747"/>
            <a:ext cx="1250400" cy="1397400"/>
          </a:xfrm>
          <a:prstGeom prst="ellipse">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106"/>
          <p:cNvSpPr/>
          <p:nvPr/>
        </p:nvSpPr>
        <p:spPr>
          <a:xfrm>
            <a:off x="3409709" y="2759698"/>
            <a:ext cx="1250400" cy="1397400"/>
          </a:xfrm>
          <a:prstGeom prst="ellipse">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106"/>
          <p:cNvSpPr/>
          <p:nvPr/>
        </p:nvSpPr>
        <p:spPr>
          <a:xfrm>
            <a:off x="4317161" y="1794797"/>
            <a:ext cx="1250400" cy="1397400"/>
          </a:xfrm>
          <a:prstGeom prst="ellipse">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106"/>
          <p:cNvSpPr/>
          <p:nvPr/>
        </p:nvSpPr>
        <p:spPr>
          <a:xfrm>
            <a:off x="862900" y="4640050"/>
            <a:ext cx="3043200" cy="763500"/>
          </a:xfrm>
          <a:prstGeom prst="roundRect">
            <a:avLst>
              <a:gd fmla="val 16667" name="adj"/>
            </a:avLst>
          </a:prstGeom>
          <a:solidFill>
            <a:schemeClr val="lt1"/>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衣服=橘</a:t>
            </a:r>
            <a:endParaRPr sz="3200">
              <a:latin typeface="Microsoft JhengHei"/>
              <a:ea typeface="Microsoft JhengHei"/>
              <a:cs typeface="Microsoft JhengHei"/>
              <a:sym typeface="Microsoft JhengHei"/>
            </a:endParaRPr>
          </a:p>
        </p:txBody>
      </p:sp>
      <p:sp>
        <p:nvSpPr>
          <p:cNvPr id="1267" name="Google Shape;1267;p106"/>
          <p:cNvSpPr/>
          <p:nvPr/>
        </p:nvSpPr>
        <p:spPr>
          <a:xfrm rot="-10798538">
            <a:off x="4219349" y="4753213"/>
            <a:ext cx="705300" cy="524700"/>
          </a:xfrm>
          <a:prstGeom prst="leftArrow">
            <a:avLst>
              <a:gd fmla="val 50000" name="adj1"/>
              <a:gd fmla="val 50000" name="adj2"/>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106"/>
          <p:cNvSpPr/>
          <p:nvPr/>
        </p:nvSpPr>
        <p:spPr>
          <a:xfrm>
            <a:off x="5168349" y="4640050"/>
            <a:ext cx="3198000" cy="763500"/>
          </a:xfrm>
          <a:prstGeom prst="roundRect">
            <a:avLst>
              <a:gd fmla="val 16667" name="adj"/>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chemeClr val="dk1"/>
                </a:solidFill>
                <a:latin typeface="Microsoft JhengHei"/>
                <a:ea typeface="Microsoft JhengHei"/>
                <a:cs typeface="Microsoft JhengHei"/>
                <a:sym typeface="Microsoft JhengHei"/>
              </a:rPr>
              <a:t>髮型=短髮</a:t>
            </a:r>
            <a:endParaRPr sz="3200">
              <a:solidFill>
                <a:schemeClr val="dk1"/>
              </a:solidFill>
              <a:latin typeface="Microsoft JhengHei"/>
              <a:ea typeface="Microsoft JhengHei"/>
              <a:cs typeface="Microsoft JhengHei"/>
              <a:sym typeface="Microsoft JhengHei"/>
            </a:endParaRPr>
          </a:p>
        </p:txBody>
      </p:sp>
      <p:sp>
        <p:nvSpPr>
          <p:cNvPr id="1269" name="Google Shape;1269;p106"/>
          <p:cNvSpPr/>
          <p:nvPr/>
        </p:nvSpPr>
        <p:spPr>
          <a:xfrm>
            <a:off x="2615475" y="5759875"/>
            <a:ext cx="3742200" cy="763500"/>
          </a:xfrm>
          <a:prstGeom prst="roundRect">
            <a:avLst>
              <a:gd fmla="val 16667" name="adj"/>
            </a:avLst>
          </a:prstGeom>
          <a:solidFill>
            <a:schemeClr val="lt1"/>
          </a:solidFill>
          <a:ln cap="flat" cmpd="sng" w="38100">
            <a:solidFill>
              <a:schemeClr val="accent4"/>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(信賴度：0.75)</a:t>
            </a:r>
            <a:endParaRPr sz="3200">
              <a:latin typeface="Microsoft JhengHei"/>
              <a:ea typeface="Microsoft JhengHei"/>
              <a:cs typeface="Microsoft JhengHei"/>
              <a:sym typeface="Microsoft JhengHei"/>
            </a:endParaRPr>
          </a:p>
        </p:txBody>
      </p:sp>
      <p:sp>
        <p:nvSpPr>
          <p:cNvPr id="1270" name="Google Shape;1270;p106"/>
          <p:cNvSpPr/>
          <p:nvPr/>
        </p:nvSpPr>
        <p:spPr>
          <a:xfrm>
            <a:off x="1242400" y="4165700"/>
            <a:ext cx="2284200" cy="525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前提條件</a:t>
            </a:r>
            <a:endParaRPr sz="3200">
              <a:solidFill>
                <a:srgbClr val="FFFFFF"/>
              </a:solidFill>
              <a:latin typeface="Microsoft JhengHei"/>
              <a:ea typeface="Microsoft JhengHei"/>
              <a:cs typeface="Microsoft JhengHei"/>
              <a:sym typeface="Microsoft JhengHei"/>
            </a:endParaRPr>
          </a:p>
        </p:txBody>
      </p:sp>
      <p:sp>
        <p:nvSpPr>
          <p:cNvPr id="1271" name="Google Shape;1271;p106"/>
          <p:cNvSpPr/>
          <p:nvPr/>
        </p:nvSpPr>
        <p:spPr>
          <a:xfrm>
            <a:off x="5595725" y="4165700"/>
            <a:ext cx="2343300" cy="525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目標概念</a:t>
            </a:r>
            <a:endParaRPr sz="3200">
              <a:solidFill>
                <a:srgbClr val="FFFFFF"/>
              </a:solidFill>
              <a:latin typeface="Microsoft JhengHei"/>
              <a:ea typeface="Microsoft JhengHei"/>
              <a:cs typeface="Microsoft JhengHei"/>
              <a:sym typeface="Microsoft JhengHei"/>
            </a:endParaRPr>
          </a:p>
        </p:txBody>
      </p:sp>
      <p:sp>
        <p:nvSpPr>
          <p:cNvPr id="1272" name="Google Shape;1272;p106"/>
          <p:cNvSpPr/>
          <p:nvPr/>
        </p:nvSpPr>
        <p:spPr>
          <a:xfrm>
            <a:off x="3050400" y="5345150"/>
            <a:ext cx="3043200" cy="5250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品質評估指標</a:t>
            </a:r>
            <a:endParaRPr sz="32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sp>
        <p:nvSpPr>
          <p:cNvPr id="1278" name="Google Shape;1278;p10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279" name="Google Shape;1279;p10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0" lang="zh-CN" sz="3200">
                <a:solidFill>
                  <a:schemeClr val="dk1"/>
                </a:solidFill>
              </a:rPr>
              <a:t>Confidence, Probability</a:t>
            </a:r>
            <a:endParaRPr b="0" sz="3200">
              <a:solidFill>
                <a:schemeClr val="dk1"/>
              </a:solidFill>
            </a:endParaRPr>
          </a:p>
          <a:p>
            <a:pPr indent="0" lvl="0" marL="0" rtl="0" algn="ctr">
              <a:spcBef>
                <a:spcPts val="0"/>
              </a:spcBef>
              <a:spcAft>
                <a:spcPts val="0"/>
              </a:spcAft>
              <a:buNone/>
            </a:pPr>
            <a:r>
              <a:rPr lang="zh-CN">
                <a:solidFill>
                  <a:schemeClr val="dk1"/>
                </a:solidFill>
              </a:rPr>
              <a:t>信賴度</a:t>
            </a:r>
            <a:endParaRPr/>
          </a:p>
        </p:txBody>
      </p:sp>
      <p:sp>
        <p:nvSpPr>
          <p:cNvPr id="1280" name="Google Shape;1280;p107"/>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281" name="Google Shape;1281;p107"/>
          <p:cNvPicPr preferRelativeResize="0"/>
          <p:nvPr/>
        </p:nvPicPr>
        <p:blipFill rotWithShape="1">
          <a:blip r:embed="rId3">
            <a:alphaModFix/>
          </a:blip>
          <a:srcRect b="0" l="0" r="0" t="44549"/>
          <a:stretch/>
        </p:blipFill>
        <p:spPr>
          <a:xfrm>
            <a:off x="1323413" y="1783076"/>
            <a:ext cx="6621275" cy="2447750"/>
          </a:xfrm>
          <a:prstGeom prst="rect">
            <a:avLst/>
          </a:prstGeom>
          <a:noFill/>
          <a:ln>
            <a:noFill/>
          </a:ln>
        </p:spPr>
      </p:pic>
      <p:sp>
        <p:nvSpPr>
          <p:cNvPr id="1282" name="Google Shape;1282;p107"/>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283" name="Google Shape;1283;p107"/>
          <p:cNvSpPr/>
          <p:nvPr/>
        </p:nvSpPr>
        <p:spPr>
          <a:xfrm>
            <a:off x="862900" y="4640050"/>
            <a:ext cx="3043200" cy="763500"/>
          </a:xfrm>
          <a:prstGeom prst="roundRect">
            <a:avLst>
              <a:gd fmla="val 16667" name="adj"/>
            </a:avLst>
          </a:prstGeom>
          <a:solidFill>
            <a:schemeClr val="lt1"/>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因病退伍</a:t>
            </a:r>
            <a:r>
              <a:rPr lang="zh-CN" sz="3200">
                <a:latin typeface="Microsoft JhengHei"/>
                <a:ea typeface="Microsoft JhengHei"/>
                <a:cs typeface="Microsoft JhengHei"/>
                <a:sym typeface="Microsoft JhengHei"/>
              </a:rPr>
              <a:t>=是</a:t>
            </a:r>
            <a:endParaRPr sz="3200">
              <a:latin typeface="Microsoft JhengHei"/>
              <a:ea typeface="Microsoft JhengHei"/>
              <a:cs typeface="Microsoft JhengHei"/>
              <a:sym typeface="Microsoft JhengHei"/>
            </a:endParaRPr>
          </a:p>
        </p:txBody>
      </p:sp>
      <p:sp>
        <p:nvSpPr>
          <p:cNvPr id="1284" name="Google Shape;1284;p107"/>
          <p:cNvSpPr/>
          <p:nvPr/>
        </p:nvSpPr>
        <p:spPr>
          <a:xfrm rot="-10798538">
            <a:off x="4219349" y="4753213"/>
            <a:ext cx="705300" cy="524700"/>
          </a:xfrm>
          <a:prstGeom prst="leftArrow">
            <a:avLst>
              <a:gd fmla="val 50000" name="adj1"/>
              <a:gd fmla="val 50000" name="adj2"/>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107"/>
          <p:cNvSpPr/>
          <p:nvPr/>
        </p:nvSpPr>
        <p:spPr>
          <a:xfrm>
            <a:off x="5168349" y="4640050"/>
            <a:ext cx="3198000" cy="763500"/>
          </a:xfrm>
          <a:prstGeom prst="roundRect">
            <a:avLst>
              <a:gd fmla="val 16667" name="adj"/>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chemeClr val="dk1"/>
                </a:solidFill>
                <a:latin typeface="Microsoft JhengHei"/>
                <a:ea typeface="Microsoft JhengHei"/>
                <a:cs typeface="Microsoft JhengHei"/>
                <a:sym typeface="Microsoft JhengHei"/>
              </a:rPr>
              <a:t>病因</a:t>
            </a:r>
            <a:r>
              <a:rPr lang="zh-CN" sz="3200">
                <a:solidFill>
                  <a:schemeClr val="dk1"/>
                </a:solidFill>
                <a:latin typeface="Microsoft JhengHei"/>
                <a:ea typeface="Microsoft JhengHei"/>
                <a:cs typeface="Microsoft JhengHei"/>
                <a:sym typeface="Microsoft JhengHei"/>
              </a:rPr>
              <a:t>=</a:t>
            </a:r>
            <a:r>
              <a:rPr lang="zh-CN" sz="3200">
                <a:solidFill>
                  <a:schemeClr val="dk1"/>
                </a:solidFill>
                <a:latin typeface="Microsoft JhengHei"/>
                <a:ea typeface="Microsoft JhengHei"/>
                <a:cs typeface="Microsoft JhengHei"/>
                <a:sym typeface="Microsoft JhengHei"/>
              </a:rPr>
              <a:t>心理疾病</a:t>
            </a:r>
            <a:endParaRPr sz="3200">
              <a:solidFill>
                <a:schemeClr val="dk1"/>
              </a:solidFill>
              <a:latin typeface="Microsoft JhengHei"/>
              <a:ea typeface="Microsoft JhengHei"/>
              <a:cs typeface="Microsoft JhengHei"/>
              <a:sym typeface="Microsoft JhengHei"/>
            </a:endParaRPr>
          </a:p>
        </p:txBody>
      </p:sp>
      <p:sp>
        <p:nvSpPr>
          <p:cNvPr id="1286" name="Google Shape;1286;p107"/>
          <p:cNvSpPr/>
          <p:nvPr/>
        </p:nvSpPr>
        <p:spPr>
          <a:xfrm>
            <a:off x="2615475" y="5759875"/>
            <a:ext cx="3742200" cy="763500"/>
          </a:xfrm>
          <a:prstGeom prst="roundRect">
            <a:avLst>
              <a:gd fmla="val 16667" name="adj"/>
            </a:avLst>
          </a:prstGeom>
          <a:solidFill>
            <a:schemeClr val="lt1"/>
          </a:solidFill>
          <a:ln cap="flat" cmpd="sng" w="38100">
            <a:solidFill>
              <a:schemeClr val="accent4"/>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(信賴度：0.8)</a:t>
            </a:r>
            <a:endParaRPr sz="3200">
              <a:latin typeface="Microsoft JhengHei"/>
              <a:ea typeface="Microsoft JhengHei"/>
              <a:cs typeface="Microsoft JhengHei"/>
              <a:sym typeface="Microsoft JhengHei"/>
            </a:endParaRPr>
          </a:p>
        </p:txBody>
      </p:sp>
      <p:sp>
        <p:nvSpPr>
          <p:cNvPr id="1287" name="Google Shape;1287;p107"/>
          <p:cNvSpPr/>
          <p:nvPr/>
        </p:nvSpPr>
        <p:spPr>
          <a:xfrm>
            <a:off x="1242400" y="4165700"/>
            <a:ext cx="2284200" cy="525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前提條件</a:t>
            </a:r>
            <a:endParaRPr sz="3200">
              <a:solidFill>
                <a:srgbClr val="FFFFFF"/>
              </a:solidFill>
              <a:latin typeface="Microsoft JhengHei"/>
              <a:ea typeface="Microsoft JhengHei"/>
              <a:cs typeface="Microsoft JhengHei"/>
              <a:sym typeface="Microsoft JhengHei"/>
            </a:endParaRPr>
          </a:p>
        </p:txBody>
      </p:sp>
      <p:sp>
        <p:nvSpPr>
          <p:cNvPr id="1288" name="Google Shape;1288;p107"/>
          <p:cNvSpPr/>
          <p:nvPr/>
        </p:nvSpPr>
        <p:spPr>
          <a:xfrm>
            <a:off x="5595725" y="4165700"/>
            <a:ext cx="2343300" cy="525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目標概念</a:t>
            </a:r>
            <a:endParaRPr sz="3200">
              <a:solidFill>
                <a:srgbClr val="FFFFFF"/>
              </a:solidFill>
              <a:latin typeface="Microsoft JhengHei"/>
              <a:ea typeface="Microsoft JhengHei"/>
              <a:cs typeface="Microsoft JhengHei"/>
              <a:sym typeface="Microsoft JhengHei"/>
            </a:endParaRPr>
          </a:p>
        </p:txBody>
      </p:sp>
      <p:sp>
        <p:nvSpPr>
          <p:cNvPr id="1289" name="Google Shape;1289;p107"/>
          <p:cNvSpPr/>
          <p:nvPr/>
        </p:nvSpPr>
        <p:spPr>
          <a:xfrm>
            <a:off x="3050400" y="5345150"/>
            <a:ext cx="3043200" cy="5250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品質評估指標</a:t>
            </a:r>
            <a:endParaRPr sz="32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sp>
        <p:nvSpPr>
          <p:cNvPr id="1295" name="Google Shape;1295;p10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296" name="Google Shape;1296;p10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0" lang="zh-CN" sz="3200">
                <a:solidFill>
                  <a:schemeClr val="dk1"/>
                </a:solidFill>
              </a:rPr>
              <a:t>Confidence, Probability</a:t>
            </a:r>
            <a:endParaRPr b="0" sz="3200">
              <a:solidFill>
                <a:schemeClr val="dk1"/>
              </a:solidFill>
            </a:endParaRPr>
          </a:p>
          <a:p>
            <a:pPr indent="0" lvl="0" marL="0" rtl="0" algn="ctr">
              <a:spcBef>
                <a:spcPts val="0"/>
              </a:spcBef>
              <a:spcAft>
                <a:spcPts val="0"/>
              </a:spcAft>
              <a:buNone/>
            </a:pPr>
            <a:r>
              <a:rPr lang="zh-CN">
                <a:solidFill>
                  <a:schemeClr val="dk1"/>
                </a:solidFill>
              </a:rPr>
              <a:t>信賴度</a:t>
            </a:r>
            <a:endParaRPr/>
          </a:p>
        </p:txBody>
      </p:sp>
      <p:sp>
        <p:nvSpPr>
          <p:cNvPr id="1297" name="Google Shape;1297;p108"/>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298" name="Google Shape;1298;p108"/>
          <p:cNvPicPr preferRelativeResize="0"/>
          <p:nvPr/>
        </p:nvPicPr>
        <p:blipFill rotWithShape="1">
          <a:blip r:embed="rId3">
            <a:alphaModFix/>
          </a:blip>
          <a:srcRect b="0" l="0" r="0" t="44549"/>
          <a:stretch/>
        </p:blipFill>
        <p:spPr>
          <a:xfrm>
            <a:off x="1323413" y="1783076"/>
            <a:ext cx="6621275" cy="2447750"/>
          </a:xfrm>
          <a:prstGeom prst="rect">
            <a:avLst/>
          </a:prstGeom>
          <a:noFill/>
          <a:ln>
            <a:noFill/>
          </a:ln>
        </p:spPr>
      </p:pic>
      <p:sp>
        <p:nvSpPr>
          <p:cNvPr id="1299" name="Google Shape;1299;p108"/>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300" name="Google Shape;1300;p108"/>
          <p:cNvSpPr/>
          <p:nvPr/>
        </p:nvSpPr>
        <p:spPr>
          <a:xfrm>
            <a:off x="862900" y="4640050"/>
            <a:ext cx="3043200" cy="763500"/>
          </a:xfrm>
          <a:prstGeom prst="roundRect">
            <a:avLst>
              <a:gd fmla="val 16667" name="adj"/>
            </a:avLst>
          </a:prstGeom>
          <a:solidFill>
            <a:schemeClr val="lt1"/>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因病退伍=是</a:t>
            </a:r>
            <a:endParaRPr sz="3200">
              <a:latin typeface="Microsoft JhengHei"/>
              <a:ea typeface="Microsoft JhengHei"/>
              <a:cs typeface="Microsoft JhengHei"/>
              <a:sym typeface="Microsoft JhengHei"/>
            </a:endParaRPr>
          </a:p>
        </p:txBody>
      </p:sp>
      <p:sp>
        <p:nvSpPr>
          <p:cNvPr id="1301" name="Google Shape;1301;p108"/>
          <p:cNvSpPr/>
          <p:nvPr/>
        </p:nvSpPr>
        <p:spPr>
          <a:xfrm rot="-10798538">
            <a:off x="4219349" y="4753213"/>
            <a:ext cx="705300" cy="524700"/>
          </a:xfrm>
          <a:prstGeom prst="leftArrow">
            <a:avLst>
              <a:gd fmla="val 50000" name="adj1"/>
              <a:gd fmla="val 50000" name="adj2"/>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108"/>
          <p:cNvSpPr/>
          <p:nvPr/>
        </p:nvSpPr>
        <p:spPr>
          <a:xfrm>
            <a:off x="5168349" y="4640050"/>
            <a:ext cx="3198000" cy="763500"/>
          </a:xfrm>
          <a:prstGeom prst="roundRect">
            <a:avLst>
              <a:gd fmla="val 16667" name="adj"/>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chemeClr val="dk1"/>
                </a:solidFill>
                <a:latin typeface="Microsoft JhengHei"/>
                <a:ea typeface="Microsoft JhengHei"/>
                <a:cs typeface="Microsoft JhengHei"/>
                <a:sym typeface="Microsoft JhengHei"/>
              </a:rPr>
              <a:t>病因=心理疾病</a:t>
            </a:r>
            <a:endParaRPr sz="3200">
              <a:solidFill>
                <a:schemeClr val="dk1"/>
              </a:solidFill>
              <a:latin typeface="Microsoft JhengHei"/>
              <a:ea typeface="Microsoft JhengHei"/>
              <a:cs typeface="Microsoft JhengHei"/>
              <a:sym typeface="Microsoft JhengHei"/>
            </a:endParaRPr>
          </a:p>
        </p:txBody>
      </p:sp>
      <p:sp>
        <p:nvSpPr>
          <p:cNvPr id="1303" name="Google Shape;1303;p108"/>
          <p:cNvSpPr/>
          <p:nvPr/>
        </p:nvSpPr>
        <p:spPr>
          <a:xfrm>
            <a:off x="2615475" y="5759875"/>
            <a:ext cx="3742200" cy="763500"/>
          </a:xfrm>
          <a:prstGeom prst="roundRect">
            <a:avLst>
              <a:gd fmla="val 16667" name="adj"/>
            </a:avLst>
          </a:prstGeom>
          <a:solidFill>
            <a:schemeClr val="lt1"/>
          </a:solidFill>
          <a:ln cap="flat" cmpd="sng" w="38100">
            <a:solidFill>
              <a:schemeClr val="accent4"/>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(信賴度：0.8)</a:t>
            </a:r>
            <a:endParaRPr sz="3200">
              <a:latin typeface="Microsoft JhengHei"/>
              <a:ea typeface="Microsoft JhengHei"/>
              <a:cs typeface="Microsoft JhengHei"/>
              <a:sym typeface="Microsoft JhengHei"/>
            </a:endParaRPr>
          </a:p>
        </p:txBody>
      </p:sp>
      <p:sp>
        <p:nvSpPr>
          <p:cNvPr id="1304" name="Google Shape;1304;p108"/>
          <p:cNvSpPr/>
          <p:nvPr/>
        </p:nvSpPr>
        <p:spPr>
          <a:xfrm>
            <a:off x="1242400" y="4165700"/>
            <a:ext cx="2284200" cy="525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前提條件</a:t>
            </a:r>
            <a:endParaRPr sz="3200">
              <a:solidFill>
                <a:srgbClr val="FFFFFF"/>
              </a:solidFill>
              <a:latin typeface="Microsoft JhengHei"/>
              <a:ea typeface="Microsoft JhengHei"/>
              <a:cs typeface="Microsoft JhengHei"/>
              <a:sym typeface="Microsoft JhengHei"/>
            </a:endParaRPr>
          </a:p>
        </p:txBody>
      </p:sp>
      <p:sp>
        <p:nvSpPr>
          <p:cNvPr id="1305" name="Google Shape;1305;p108"/>
          <p:cNvSpPr/>
          <p:nvPr/>
        </p:nvSpPr>
        <p:spPr>
          <a:xfrm>
            <a:off x="5595725" y="4165700"/>
            <a:ext cx="2343300" cy="525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目標概念</a:t>
            </a:r>
            <a:endParaRPr sz="3200">
              <a:solidFill>
                <a:srgbClr val="FFFFFF"/>
              </a:solidFill>
              <a:latin typeface="Microsoft JhengHei"/>
              <a:ea typeface="Microsoft JhengHei"/>
              <a:cs typeface="Microsoft JhengHei"/>
              <a:sym typeface="Microsoft JhengHei"/>
            </a:endParaRPr>
          </a:p>
        </p:txBody>
      </p:sp>
      <p:sp>
        <p:nvSpPr>
          <p:cNvPr id="1306" name="Google Shape;1306;p108"/>
          <p:cNvSpPr/>
          <p:nvPr/>
        </p:nvSpPr>
        <p:spPr>
          <a:xfrm>
            <a:off x="3050400" y="5345150"/>
            <a:ext cx="3043200" cy="5250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品質評估指標</a:t>
            </a:r>
            <a:endParaRPr sz="3200">
              <a:solidFill>
                <a:srgbClr val="FFFFFF"/>
              </a:solidFill>
              <a:latin typeface="Microsoft JhengHei"/>
              <a:ea typeface="Microsoft JhengHei"/>
              <a:cs typeface="Microsoft JhengHei"/>
              <a:sym typeface="Microsoft JhengHei"/>
            </a:endParaRPr>
          </a:p>
        </p:txBody>
      </p:sp>
      <p:sp>
        <p:nvSpPr>
          <p:cNvPr id="1307" name="Google Shape;1307;p108"/>
          <p:cNvSpPr/>
          <p:nvPr/>
        </p:nvSpPr>
        <p:spPr>
          <a:xfrm>
            <a:off x="9125" y="1805700"/>
            <a:ext cx="9144000" cy="4711800"/>
          </a:xfrm>
          <a:prstGeom prst="rect">
            <a:avLst/>
          </a:prstGeom>
          <a:gradFill>
            <a:gsLst>
              <a:gs pos="0">
                <a:srgbClr val="DDDDDD">
                  <a:alpha val="47843"/>
                </a:srgbClr>
              </a:gs>
              <a:gs pos="100000">
                <a:srgbClr val="919191">
                  <a:alpha val="5098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8" name="Google Shape;1308;p108"/>
          <p:cNvPicPr preferRelativeResize="0"/>
          <p:nvPr/>
        </p:nvPicPr>
        <p:blipFill>
          <a:blip r:embed="rId4">
            <a:alphaModFix/>
          </a:blip>
          <a:stretch>
            <a:fillRect/>
          </a:stretch>
        </p:blipFill>
        <p:spPr>
          <a:xfrm flipH="1">
            <a:off x="700438" y="2386475"/>
            <a:ext cx="3831949" cy="3742150"/>
          </a:xfrm>
          <a:prstGeom prst="rect">
            <a:avLst/>
          </a:prstGeom>
          <a:noFill/>
          <a:ln>
            <a:noFill/>
          </a:ln>
        </p:spPr>
      </p:pic>
      <p:sp>
        <p:nvSpPr>
          <p:cNvPr id="1309" name="Google Shape;1309;p108"/>
          <p:cNvSpPr/>
          <p:nvPr/>
        </p:nvSpPr>
        <p:spPr>
          <a:xfrm>
            <a:off x="4414663" y="3012375"/>
            <a:ext cx="3124800" cy="1243800"/>
          </a:xfrm>
          <a:prstGeom prst="wedgeRoundRectCallout">
            <a:avLst>
              <a:gd fmla="val -65862" name="adj1"/>
              <a:gd fmla="val 22168" name="adj2"/>
              <a:gd fmla="val 0" name="adj3"/>
            </a:avLst>
          </a:prstGeom>
          <a:solidFill>
            <a:schemeClr val="lt1"/>
          </a:solidFill>
          <a:ln cap="flat" cmpd="sng" w="38100">
            <a:solidFill>
              <a:srgbClr val="FF4D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CN" sz="4000">
                <a:solidFill>
                  <a:srgbClr val="FF4D00"/>
                </a:solidFill>
                <a:latin typeface="Microsoft JhengHei"/>
                <a:ea typeface="Microsoft JhengHei"/>
                <a:cs typeface="Microsoft JhengHei"/>
                <a:sym typeface="Microsoft JhengHei"/>
              </a:rPr>
              <a:t>甘阿捏？</a:t>
            </a:r>
            <a:endParaRPr sz="3200">
              <a:solidFill>
                <a:srgbClr val="FF4D00"/>
              </a:solidFill>
              <a:latin typeface="Microsoft JhengHei"/>
              <a:ea typeface="Microsoft JhengHei"/>
              <a:cs typeface="Microsoft JhengHei"/>
              <a:sym typeface="Microsoft JhengHe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438" name="Google Shape;438;p64"/>
          <p:cNvSpPr txBox="1"/>
          <p:nvPr>
            <p:ph type="title"/>
          </p:nvPr>
        </p:nvSpPr>
        <p:spPr>
          <a:xfrm>
            <a:off x="476250" y="5220150"/>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a:t>歡迎來到人工智慧的世界</a:t>
            </a:r>
            <a:endParaRPr b="0"/>
          </a:p>
        </p:txBody>
      </p:sp>
      <p:sp>
        <p:nvSpPr>
          <p:cNvPr id="439" name="Google Shape;439;p64"/>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440" name="Google Shape;440;p64"/>
          <p:cNvPicPr preferRelativeResize="0"/>
          <p:nvPr/>
        </p:nvPicPr>
        <p:blipFill rotWithShape="1">
          <a:blip r:embed="rId3">
            <a:alphaModFix/>
          </a:blip>
          <a:srcRect b="21605" l="31872" r="23312" t="0"/>
          <a:stretch/>
        </p:blipFill>
        <p:spPr>
          <a:xfrm flipH="1">
            <a:off x="3605250" y="1801475"/>
            <a:ext cx="2364300" cy="2325900"/>
          </a:xfrm>
          <a:prstGeom prst="ellipse">
            <a:avLst/>
          </a:prstGeom>
          <a:noFill/>
          <a:ln>
            <a:noFill/>
          </a:ln>
        </p:spPr>
      </p:pic>
      <p:pic>
        <p:nvPicPr>
          <p:cNvPr descr="[Slide] Database Slide" id="441" name="Google Shape;441;p64"/>
          <p:cNvPicPr preferRelativeResize="0"/>
          <p:nvPr/>
        </p:nvPicPr>
        <p:blipFill>
          <a:blip r:embed="rId4">
            <a:alphaModFix/>
          </a:blip>
          <a:stretch>
            <a:fillRect/>
          </a:stretch>
        </p:blipFill>
        <p:spPr>
          <a:xfrm>
            <a:off x="1075425" y="476700"/>
            <a:ext cx="1685650" cy="1685650"/>
          </a:xfrm>
          <a:prstGeom prst="rect">
            <a:avLst/>
          </a:prstGeom>
          <a:noFill/>
          <a:ln>
            <a:noFill/>
          </a:ln>
        </p:spPr>
      </p:pic>
      <p:cxnSp>
        <p:nvCxnSpPr>
          <p:cNvPr id="442" name="Google Shape;442;p64"/>
          <p:cNvCxnSpPr>
            <a:stCxn id="441" idx="3"/>
            <a:endCxn id="440" idx="0"/>
          </p:cNvCxnSpPr>
          <p:nvPr/>
        </p:nvCxnSpPr>
        <p:spPr>
          <a:xfrm>
            <a:off x="2761074" y="1319525"/>
            <a:ext cx="2026200" cy="481800"/>
          </a:xfrm>
          <a:prstGeom prst="bentConnector2">
            <a:avLst/>
          </a:prstGeom>
          <a:noFill/>
          <a:ln cap="flat" cmpd="sng" w="38100">
            <a:solidFill>
              <a:srgbClr val="4F81BD"/>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443" name="Google Shape;443;p64"/>
          <p:cNvCxnSpPr>
            <a:stCxn id="444" idx="6"/>
            <a:endCxn id="440" idx="4"/>
          </p:cNvCxnSpPr>
          <p:nvPr/>
        </p:nvCxnSpPr>
        <p:spPr>
          <a:xfrm flipH="1" rot="10800000">
            <a:off x="2667000" y="4127375"/>
            <a:ext cx="2120400" cy="368700"/>
          </a:xfrm>
          <a:prstGeom prst="bentConnector2">
            <a:avLst/>
          </a:prstGeom>
          <a:noFill/>
          <a:ln cap="flat" cmpd="sng" w="38100">
            <a:solidFill>
              <a:srgbClr val="FF99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445" name="Google Shape;445;p64"/>
          <p:cNvSpPr/>
          <p:nvPr/>
        </p:nvSpPr>
        <p:spPr>
          <a:xfrm>
            <a:off x="6599175" y="1710100"/>
            <a:ext cx="1812600" cy="899100"/>
          </a:xfrm>
          <a:prstGeom prst="wedgeRoundRectCallout">
            <a:avLst>
              <a:gd fmla="val -79003" name="adj1"/>
              <a:gd fmla="val 46079" name="adj2"/>
              <a:gd fmla="val 0" name="adj3"/>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通過</a:t>
            </a:r>
            <a:endParaRPr sz="3200">
              <a:solidFill>
                <a:srgbClr val="FFFFFF"/>
              </a:solidFill>
              <a:latin typeface="Microsoft JhengHei"/>
              <a:ea typeface="Microsoft JhengHei"/>
              <a:cs typeface="Microsoft JhengHei"/>
              <a:sym typeface="Microsoft JhengHei"/>
            </a:endParaRPr>
          </a:p>
        </p:txBody>
      </p:sp>
      <p:sp>
        <p:nvSpPr>
          <p:cNvPr id="446" name="Google Shape;446;p64"/>
          <p:cNvSpPr/>
          <p:nvPr/>
        </p:nvSpPr>
        <p:spPr>
          <a:xfrm>
            <a:off x="6599175" y="2979450"/>
            <a:ext cx="1812600" cy="899100"/>
          </a:xfrm>
          <a:prstGeom prst="wedgeRoundRectCallout">
            <a:avLst>
              <a:gd fmla="val -74139" name="adj1"/>
              <a:gd fmla="val -37257" name="adj2"/>
              <a:gd fmla="val 0" name="adj3"/>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9900"/>
                </a:solidFill>
                <a:latin typeface="Microsoft JhengHei"/>
                <a:ea typeface="Microsoft JhengHei"/>
                <a:cs typeface="Microsoft JhengHei"/>
                <a:sym typeface="Microsoft JhengHei"/>
              </a:rPr>
              <a:t>不</a:t>
            </a:r>
            <a:r>
              <a:rPr lang="zh-CN" sz="3200">
                <a:solidFill>
                  <a:srgbClr val="FF9900"/>
                </a:solidFill>
                <a:latin typeface="Microsoft JhengHei"/>
                <a:ea typeface="Microsoft JhengHei"/>
                <a:cs typeface="Microsoft JhengHei"/>
                <a:sym typeface="Microsoft JhengHei"/>
              </a:rPr>
              <a:t>通過</a:t>
            </a:r>
            <a:endParaRPr sz="3200">
              <a:solidFill>
                <a:srgbClr val="FF9900"/>
              </a:solidFill>
              <a:latin typeface="Microsoft JhengHei"/>
              <a:ea typeface="Microsoft JhengHei"/>
              <a:cs typeface="Microsoft JhengHei"/>
              <a:sym typeface="Microsoft JhengHei"/>
            </a:endParaRPr>
          </a:p>
        </p:txBody>
      </p:sp>
      <p:sp>
        <p:nvSpPr>
          <p:cNvPr id="447" name="Google Shape;447;p64"/>
          <p:cNvSpPr txBox="1"/>
          <p:nvPr/>
        </p:nvSpPr>
        <p:spPr>
          <a:xfrm>
            <a:off x="370700" y="2095663"/>
            <a:ext cx="30951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400">
                <a:solidFill>
                  <a:schemeClr val="dk2"/>
                </a:solidFill>
                <a:latin typeface="Microsoft JhengHei"/>
                <a:ea typeface="Microsoft JhengHei"/>
                <a:cs typeface="Microsoft JhengHei"/>
                <a:sym typeface="Microsoft JhengHei"/>
              </a:rPr>
              <a:t>考生資料集</a:t>
            </a:r>
            <a:endParaRPr sz="2400">
              <a:solidFill>
                <a:schemeClr val="dk2"/>
              </a:solidFill>
              <a:latin typeface="Microsoft JhengHei"/>
              <a:ea typeface="Microsoft JhengHei"/>
              <a:cs typeface="Microsoft JhengHei"/>
              <a:sym typeface="Microsoft JhengHei"/>
            </a:endParaRPr>
          </a:p>
        </p:txBody>
      </p:sp>
      <p:sp>
        <p:nvSpPr>
          <p:cNvPr id="448" name="Google Shape;448;p64"/>
          <p:cNvSpPr txBox="1"/>
          <p:nvPr/>
        </p:nvSpPr>
        <p:spPr>
          <a:xfrm>
            <a:off x="370700" y="3310475"/>
            <a:ext cx="30951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zh-CN" sz="2400">
                <a:solidFill>
                  <a:srgbClr val="B45F06"/>
                </a:solidFill>
                <a:latin typeface="Microsoft JhengHei"/>
                <a:ea typeface="Microsoft JhengHei"/>
                <a:cs typeface="Microsoft JhengHei"/>
                <a:sym typeface="Microsoft JhengHei"/>
              </a:rPr>
              <a:t>新的考生：考哥</a:t>
            </a:r>
            <a:endParaRPr b="1" sz="2400">
              <a:solidFill>
                <a:srgbClr val="B45F06"/>
              </a:solidFill>
              <a:latin typeface="Microsoft JhengHei"/>
              <a:ea typeface="Microsoft JhengHei"/>
              <a:cs typeface="Microsoft JhengHei"/>
              <a:sym typeface="Microsoft JhengHei"/>
            </a:endParaRPr>
          </a:p>
        </p:txBody>
      </p:sp>
      <p:pic>
        <p:nvPicPr>
          <p:cNvPr id="449" name="Google Shape;449;p64"/>
          <p:cNvPicPr preferRelativeResize="0"/>
          <p:nvPr/>
        </p:nvPicPr>
        <p:blipFill>
          <a:blip r:embed="rId5">
            <a:alphaModFix/>
          </a:blip>
          <a:stretch>
            <a:fillRect/>
          </a:stretch>
        </p:blipFill>
        <p:spPr>
          <a:xfrm>
            <a:off x="1178900" y="3771850"/>
            <a:ext cx="1478700" cy="1478400"/>
          </a:xfrm>
          <a:prstGeom prst="ellipse">
            <a:avLst/>
          </a:prstGeom>
          <a:noFill/>
          <a:ln cap="flat" cmpd="sng" w="38100">
            <a:solidFill>
              <a:srgbClr val="FF9900"/>
            </a:solidFill>
            <a:prstDash val="solid"/>
            <a:round/>
            <a:headEnd len="sm" w="sm" type="none"/>
            <a:tailEnd len="sm" w="sm" type="none"/>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p109"/>
          <p:cNvSpPr txBox="1"/>
          <p:nvPr>
            <p:ph idx="1" type="body"/>
          </p:nvPr>
        </p:nvSpPr>
        <p:spPr>
          <a:xfrm>
            <a:off x="476250" y="3821150"/>
            <a:ext cx="8191500" cy="26736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AutoNum type="alphaUcPeriod"/>
            </a:pPr>
            <a:r>
              <a:rPr lang="zh-CN"/>
              <a:t>子群組涵蓋數 </a:t>
            </a:r>
            <a:r>
              <a:rPr lang="zh-CN">
                <a:highlight>
                  <a:srgbClr val="D9EAD3"/>
                </a:highlight>
              </a:rPr>
              <a:t>(衣服=橘)</a:t>
            </a:r>
            <a:r>
              <a:rPr lang="zh-CN"/>
              <a:t> / 案例總數</a:t>
            </a:r>
            <a:endParaRPr/>
          </a:p>
          <a:p>
            <a:pPr indent="-381000" lvl="0" marL="457200" rtl="0" algn="l">
              <a:spcBef>
                <a:spcPts val="0"/>
              </a:spcBef>
              <a:spcAft>
                <a:spcPts val="0"/>
              </a:spcAft>
              <a:buSzPts val="2400"/>
              <a:buAutoNum type="alphaUcPeriod"/>
            </a:pPr>
            <a:r>
              <a:rPr lang="zh-CN"/>
              <a:t>子群組中符合目標概念案例數量 </a:t>
            </a:r>
            <a:r>
              <a:rPr lang="zh-CN">
                <a:highlight>
                  <a:srgbClr val="FCE5CD"/>
                </a:highlight>
              </a:rPr>
              <a:t>(髮型=短髮)</a:t>
            </a:r>
            <a:r>
              <a:rPr lang="zh-CN"/>
              <a:t> </a:t>
            </a:r>
            <a:br>
              <a:rPr lang="zh-CN"/>
            </a:br>
            <a:r>
              <a:rPr lang="zh-CN"/>
              <a:t>/ 子群組涵蓋數</a:t>
            </a:r>
            <a:r>
              <a:rPr lang="zh-CN">
                <a:solidFill>
                  <a:schemeClr val="dk1"/>
                </a:solidFill>
                <a:highlight>
                  <a:srgbClr val="D9EAD3"/>
                </a:highlight>
              </a:rPr>
              <a:t>(衣服=橘)</a:t>
            </a:r>
            <a:r>
              <a:rPr lang="zh-CN">
                <a:solidFill>
                  <a:schemeClr val="dk1"/>
                </a:solidFill>
              </a:rPr>
              <a:t> </a:t>
            </a:r>
            <a:endParaRPr/>
          </a:p>
          <a:p>
            <a:pPr indent="-381000" lvl="0" marL="457200" rtl="0" algn="l">
              <a:spcBef>
                <a:spcPts val="0"/>
              </a:spcBef>
              <a:spcAft>
                <a:spcPts val="0"/>
              </a:spcAft>
              <a:buSzPts val="2400"/>
              <a:buAutoNum type="alphaUcPeriod"/>
            </a:pPr>
            <a:r>
              <a:rPr lang="zh-CN">
                <a:solidFill>
                  <a:schemeClr val="dk1"/>
                </a:solidFill>
              </a:rPr>
              <a:t>符合目標概念案例數量 </a:t>
            </a:r>
            <a:r>
              <a:rPr lang="zh-CN">
                <a:solidFill>
                  <a:schemeClr val="dk1"/>
                </a:solidFill>
                <a:highlight>
                  <a:srgbClr val="FCE5CD"/>
                </a:highlight>
              </a:rPr>
              <a:t>(髮型=短髮)</a:t>
            </a:r>
            <a:r>
              <a:rPr lang="zh-CN">
                <a:solidFill>
                  <a:schemeClr val="dk1"/>
                </a:solidFill>
              </a:rPr>
              <a:t> / 案例總數</a:t>
            </a:r>
            <a:endParaRPr/>
          </a:p>
        </p:txBody>
      </p:sp>
      <p:sp>
        <p:nvSpPr>
          <p:cNvPr id="1316" name="Google Shape;1316;p10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317" name="Google Shape;1317;p10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sz="3200"/>
              <a:t>加權相對正確率</a:t>
            </a:r>
            <a:endParaRPr sz="3200"/>
          </a:p>
          <a:p>
            <a:pPr indent="0" lvl="0" marL="0" rtl="0" algn="ctr">
              <a:spcBef>
                <a:spcPts val="0"/>
              </a:spcBef>
              <a:spcAft>
                <a:spcPts val="0"/>
              </a:spcAft>
              <a:buNone/>
            </a:pPr>
            <a:r>
              <a:rPr lang="zh-CN"/>
              <a:t>WRAcc (</a:t>
            </a:r>
            <a:r>
              <a:rPr lang="zh-CN"/>
              <a:t>Unusualness</a:t>
            </a:r>
            <a:r>
              <a:rPr lang="zh-CN"/>
              <a:t>)</a:t>
            </a:r>
            <a:endParaRPr/>
          </a:p>
        </p:txBody>
      </p:sp>
      <p:sp>
        <p:nvSpPr>
          <p:cNvPr id="1318" name="Google Shape;1318;p109"/>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319" name="Google Shape;1319;p109"/>
          <p:cNvPicPr preferRelativeResize="0"/>
          <p:nvPr/>
        </p:nvPicPr>
        <p:blipFill>
          <a:blip r:embed="rId3">
            <a:alphaModFix/>
          </a:blip>
          <a:stretch>
            <a:fillRect/>
          </a:stretch>
        </p:blipFill>
        <p:spPr>
          <a:xfrm>
            <a:off x="476250" y="2386375"/>
            <a:ext cx="8191500" cy="1020393"/>
          </a:xfrm>
          <a:prstGeom prst="rect">
            <a:avLst/>
          </a:prstGeom>
          <a:noFill/>
          <a:ln>
            <a:noFill/>
          </a:ln>
        </p:spPr>
      </p:pic>
      <p:sp>
        <p:nvSpPr>
          <p:cNvPr id="1320" name="Google Shape;1320;p109"/>
          <p:cNvSpPr/>
          <p:nvPr/>
        </p:nvSpPr>
        <p:spPr>
          <a:xfrm>
            <a:off x="4185750" y="1791780"/>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zh-CN" sz="3200">
                <a:solidFill>
                  <a:srgbClr val="FFFFFF"/>
                </a:solidFill>
              </a:rPr>
              <a:t>A</a:t>
            </a:r>
            <a:endParaRPr b="1" sz="3200">
              <a:solidFill>
                <a:srgbClr val="FFFFFF"/>
              </a:solidFill>
            </a:endParaRPr>
          </a:p>
        </p:txBody>
      </p:sp>
      <p:sp>
        <p:nvSpPr>
          <p:cNvPr id="1321" name="Google Shape;1321;p109"/>
          <p:cNvSpPr/>
          <p:nvPr/>
        </p:nvSpPr>
        <p:spPr>
          <a:xfrm>
            <a:off x="5945850" y="1791780"/>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zh-CN" sz="3200">
                <a:solidFill>
                  <a:srgbClr val="FFFFFF"/>
                </a:solidFill>
              </a:rPr>
              <a:t>B</a:t>
            </a:r>
            <a:endParaRPr b="1" sz="3200">
              <a:solidFill>
                <a:srgbClr val="FFFFFF"/>
              </a:solidFill>
            </a:endParaRPr>
          </a:p>
        </p:txBody>
      </p:sp>
      <p:sp>
        <p:nvSpPr>
          <p:cNvPr id="1322" name="Google Shape;1322;p109"/>
          <p:cNvSpPr/>
          <p:nvPr/>
        </p:nvSpPr>
        <p:spPr>
          <a:xfrm>
            <a:off x="7705950" y="1791780"/>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zh-CN" sz="3200">
                <a:solidFill>
                  <a:srgbClr val="FFFFFF"/>
                </a:solidFill>
              </a:rPr>
              <a:t>C</a:t>
            </a:r>
            <a:endParaRPr b="1" sz="3200">
              <a:solidFill>
                <a:srgbClr val="FFFF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p110"/>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329" name="Google Shape;1329;p11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1330" name="Google Shape;1330;p11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sz="3200"/>
              <a:t>WRAcc</a:t>
            </a:r>
            <a:endParaRPr b="0" sz="3200"/>
          </a:p>
          <a:p>
            <a:pPr indent="0" lvl="0" marL="0" rtl="0" algn="ctr">
              <a:spcBef>
                <a:spcPts val="0"/>
              </a:spcBef>
              <a:spcAft>
                <a:spcPts val="0"/>
              </a:spcAft>
              <a:buNone/>
            </a:pPr>
            <a:r>
              <a:rPr lang="zh-CN"/>
              <a:t>計算</a:t>
            </a:r>
            <a:endParaRPr/>
          </a:p>
        </p:txBody>
      </p:sp>
      <p:sp>
        <p:nvSpPr>
          <p:cNvPr id="1331" name="Google Shape;1331;p11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332" name="Google Shape;1332;p110"/>
          <p:cNvSpPr/>
          <p:nvPr/>
        </p:nvSpPr>
        <p:spPr>
          <a:xfrm>
            <a:off x="1743175" y="1898399"/>
            <a:ext cx="1356900" cy="14010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110"/>
          <p:cNvSpPr/>
          <p:nvPr/>
        </p:nvSpPr>
        <p:spPr>
          <a:xfrm>
            <a:off x="3356353" y="2757764"/>
            <a:ext cx="1356900" cy="14010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110"/>
          <p:cNvSpPr/>
          <p:nvPr/>
        </p:nvSpPr>
        <p:spPr>
          <a:xfrm>
            <a:off x="4263805" y="1792863"/>
            <a:ext cx="1356900" cy="14010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110"/>
          <p:cNvSpPr/>
          <p:nvPr/>
        </p:nvSpPr>
        <p:spPr>
          <a:xfrm>
            <a:off x="6177855" y="2757764"/>
            <a:ext cx="1356900" cy="14010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36" name="Google Shape;1336;p110"/>
          <p:cNvPicPr preferRelativeResize="0"/>
          <p:nvPr/>
        </p:nvPicPr>
        <p:blipFill>
          <a:blip r:embed="rId3">
            <a:alphaModFix/>
          </a:blip>
          <a:stretch>
            <a:fillRect/>
          </a:stretch>
        </p:blipFill>
        <p:spPr>
          <a:xfrm>
            <a:off x="1938406" y="1898391"/>
            <a:ext cx="1161766" cy="1401133"/>
          </a:xfrm>
          <a:prstGeom prst="rect">
            <a:avLst/>
          </a:prstGeom>
          <a:noFill/>
          <a:ln>
            <a:noFill/>
          </a:ln>
        </p:spPr>
      </p:pic>
      <p:pic>
        <p:nvPicPr>
          <p:cNvPr id="1337" name="Google Shape;1337;p110"/>
          <p:cNvPicPr preferRelativeResize="0"/>
          <p:nvPr/>
        </p:nvPicPr>
        <p:blipFill>
          <a:blip r:embed="rId4">
            <a:alphaModFix/>
          </a:blip>
          <a:stretch>
            <a:fillRect/>
          </a:stretch>
        </p:blipFill>
        <p:spPr>
          <a:xfrm>
            <a:off x="2910310" y="1898390"/>
            <a:ext cx="1646337" cy="1401133"/>
          </a:xfrm>
          <a:prstGeom prst="rect">
            <a:avLst/>
          </a:prstGeom>
          <a:noFill/>
          <a:ln>
            <a:noFill/>
          </a:ln>
        </p:spPr>
      </p:pic>
      <p:pic>
        <p:nvPicPr>
          <p:cNvPr id="1338" name="Google Shape;1338;p110"/>
          <p:cNvPicPr preferRelativeResize="0"/>
          <p:nvPr/>
        </p:nvPicPr>
        <p:blipFill rotWithShape="1">
          <a:blip r:embed="rId5">
            <a:alphaModFix/>
          </a:blip>
          <a:srcRect b="0" l="0" r="0" t="0"/>
          <a:stretch/>
        </p:blipFill>
        <p:spPr>
          <a:xfrm flipH="1">
            <a:off x="5620811" y="1832805"/>
            <a:ext cx="1161766" cy="1401133"/>
          </a:xfrm>
          <a:prstGeom prst="rect">
            <a:avLst/>
          </a:prstGeom>
          <a:noFill/>
          <a:ln>
            <a:noFill/>
          </a:ln>
        </p:spPr>
      </p:pic>
      <p:pic>
        <p:nvPicPr>
          <p:cNvPr id="1339" name="Google Shape;1339;p110"/>
          <p:cNvPicPr preferRelativeResize="0"/>
          <p:nvPr/>
        </p:nvPicPr>
        <p:blipFill rotWithShape="1">
          <a:blip r:embed="rId6">
            <a:alphaModFix/>
          </a:blip>
          <a:srcRect b="0" l="0" r="0" t="0"/>
          <a:stretch/>
        </p:blipFill>
        <p:spPr>
          <a:xfrm flipH="1">
            <a:off x="2060405" y="2836329"/>
            <a:ext cx="1646337" cy="1401133"/>
          </a:xfrm>
          <a:prstGeom prst="rect">
            <a:avLst/>
          </a:prstGeom>
          <a:noFill/>
          <a:ln>
            <a:noFill/>
          </a:ln>
        </p:spPr>
      </p:pic>
      <p:pic>
        <p:nvPicPr>
          <p:cNvPr id="1340" name="Google Shape;1340;p110"/>
          <p:cNvPicPr preferRelativeResize="0"/>
          <p:nvPr/>
        </p:nvPicPr>
        <p:blipFill>
          <a:blip r:embed="rId3">
            <a:alphaModFix/>
          </a:blip>
          <a:stretch>
            <a:fillRect/>
          </a:stretch>
        </p:blipFill>
        <p:spPr>
          <a:xfrm>
            <a:off x="3515369" y="2724821"/>
            <a:ext cx="1161766" cy="1401133"/>
          </a:xfrm>
          <a:prstGeom prst="rect">
            <a:avLst/>
          </a:prstGeom>
          <a:noFill/>
          <a:ln>
            <a:noFill/>
          </a:ln>
        </p:spPr>
      </p:pic>
      <p:pic>
        <p:nvPicPr>
          <p:cNvPr id="1341" name="Google Shape;1341;p110"/>
          <p:cNvPicPr preferRelativeResize="0"/>
          <p:nvPr/>
        </p:nvPicPr>
        <p:blipFill>
          <a:blip r:embed="rId3">
            <a:alphaModFix/>
          </a:blip>
          <a:stretch>
            <a:fillRect/>
          </a:stretch>
        </p:blipFill>
        <p:spPr>
          <a:xfrm>
            <a:off x="4400845" y="1832805"/>
            <a:ext cx="1161766" cy="1401133"/>
          </a:xfrm>
          <a:prstGeom prst="rect">
            <a:avLst/>
          </a:prstGeom>
          <a:noFill/>
          <a:ln>
            <a:noFill/>
          </a:ln>
        </p:spPr>
      </p:pic>
      <p:pic>
        <p:nvPicPr>
          <p:cNvPr id="1342" name="Google Shape;1342;p110"/>
          <p:cNvPicPr preferRelativeResize="0"/>
          <p:nvPr/>
        </p:nvPicPr>
        <p:blipFill rotWithShape="1">
          <a:blip r:embed="rId7">
            <a:alphaModFix/>
          </a:blip>
          <a:srcRect b="0" l="0" r="0" t="0"/>
          <a:stretch/>
        </p:blipFill>
        <p:spPr>
          <a:xfrm>
            <a:off x="4637804" y="2836329"/>
            <a:ext cx="1646337" cy="1401133"/>
          </a:xfrm>
          <a:prstGeom prst="rect">
            <a:avLst/>
          </a:prstGeom>
          <a:noFill/>
          <a:ln>
            <a:noFill/>
          </a:ln>
        </p:spPr>
      </p:pic>
      <p:pic>
        <p:nvPicPr>
          <p:cNvPr id="1343" name="Google Shape;1343;p110"/>
          <p:cNvPicPr preferRelativeResize="0"/>
          <p:nvPr/>
        </p:nvPicPr>
        <p:blipFill rotWithShape="1">
          <a:blip r:embed="rId8">
            <a:alphaModFix/>
          </a:blip>
          <a:srcRect b="0" l="0" r="0" t="0"/>
          <a:stretch/>
        </p:blipFill>
        <p:spPr>
          <a:xfrm>
            <a:off x="6032438" y="2836329"/>
            <a:ext cx="1646337" cy="1401133"/>
          </a:xfrm>
          <a:prstGeom prst="rect">
            <a:avLst/>
          </a:prstGeom>
          <a:noFill/>
          <a:ln>
            <a:noFill/>
          </a:ln>
        </p:spPr>
      </p:pic>
      <p:sp>
        <p:nvSpPr>
          <p:cNvPr id="1344" name="Google Shape;1344;p110"/>
          <p:cNvSpPr/>
          <p:nvPr/>
        </p:nvSpPr>
        <p:spPr>
          <a:xfrm>
            <a:off x="1796531" y="1834747"/>
            <a:ext cx="1250400" cy="1397400"/>
          </a:xfrm>
          <a:prstGeom prst="ellipse">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110"/>
          <p:cNvSpPr/>
          <p:nvPr/>
        </p:nvSpPr>
        <p:spPr>
          <a:xfrm>
            <a:off x="3409709" y="2759698"/>
            <a:ext cx="1250400" cy="1397400"/>
          </a:xfrm>
          <a:prstGeom prst="ellipse">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110"/>
          <p:cNvSpPr/>
          <p:nvPr/>
        </p:nvSpPr>
        <p:spPr>
          <a:xfrm>
            <a:off x="4317161" y="1794797"/>
            <a:ext cx="1250400" cy="1397400"/>
          </a:xfrm>
          <a:prstGeom prst="ellipse">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110"/>
          <p:cNvSpPr txBox="1"/>
          <p:nvPr>
            <p:ph idx="1" type="body"/>
          </p:nvPr>
        </p:nvSpPr>
        <p:spPr>
          <a:xfrm>
            <a:off x="476250" y="4304663"/>
            <a:ext cx="8191500" cy="21903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Char char="●"/>
            </a:pPr>
            <a:r>
              <a:rPr lang="zh-CN"/>
              <a:t>子群組涵蓋數 </a:t>
            </a:r>
            <a:r>
              <a:rPr lang="zh-CN">
                <a:highlight>
                  <a:srgbClr val="D9EAD3"/>
                </a:highlight>
              </a:rPr>
              <a:t>(衣服=橘)</a:t>
            </a:r>
            <a:r>
              <a:rPr lang="zh-CN"/>
              <a:t> : 4</a:t>
            </a:r>
            <a:endParaRPr/>
          </a:p>
          <a:p>
            <a:pPr indent="-381000" lvl="0" marL="457200" rtl="0" algn="l">
              <a:spcBef>
                <a:spcPts val="0"/>
              </a:spcBef>
              <a:spcAft>
                <a:spcPts val="0"/>
              </a:spcAft>
              <a:buSzPts val="2400"/>
              <a:buChar char="●"/>
            </a:pPr>
            <a:r>
              <a:rPr lang="zh-CN"/>
              <a:t>案例總數: 8</a:t>
            </a:r>
            <a:endParaRPr/>
          </a:p>
          <a:p>
            <a:pPr indent="-381000" lvl="0" marL="457200" rtl="0" algn="l">
              <a:spcBef>
                <a:spcPts val="0"/>
              </a:spcBef>
              <a:spcAft>
                <a:spcPts val="0"/>
              </a:spcAft>
              <a:buSzPts val="2400"/>
              <a:buChar char="●"/>
            </a:pPr>
            <a:r>
              <a:rPr lang="zh-CN"/>
              <a:t>子群組中符合目標概念案例數量 </a:t>
            </a:r>
            <a:r>
              <a:rPr lang="zh-CN">
                <a:highlight>
                  <a:srgbClr val="FCE5CD"/>
                </a:highlight>
              </a:rPr>
              <a:t>(髮型=短髮)</a:t>
            </a:r>
            <a:r>
              <a:rPr lang="zh-CN"/>
              <a:t> : 3</a:t>
            </a:r>
            <a:endParaRPr/>
          </a:p>
          <a:p>
            <a:pPr indent="-381000" lvl="0" marL="457200" rtl="0" algn="l">
              <a:spcBef>
                <a:spcPts val="0"/>
              </a:spcBef>
              <a:spcAft>
                <a:spcPts val="0"/>
              </a:spcAft>
              <a:buSzPts val="2400"/>
              <a:buChar char="●"/>
            </a:pPr>
            <a:r>
              <a:rPr lang="zh-CN">
                <a:solidFill>
                  <a:schemeClr val="dk1"/>
                </a:solidFill>
              </a:rPr>
              <a:t>符合目標概念案例數量 </a:t>
            </a:r>
            <a:r>
              <a:rPr lang="zh-CN">
                <a:solidFill>
                  <a:schemeClr val="dk1"/>
                </a:solidFill>
                <a:highlight>
                  <a:srgbClr val="FCE5CD"/>
                </a:highlight>
              </a:rPr>
              <a:t>(髮型=短髮)</a:t>
            </a:r>
            <a:r>
              <a:rPr lang="zh-CN">
                <a:solidFill>
                  <a:schemeClr val="dk1"/>
                </a:solidFill>
              </a:rPr>
              <a:t> : 4</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p111"/>
          <p:cNvSpPr txBox="1"/>
          <p:nvPr>
            <p:ph idx="1" type="body"/>
          </p:nvPr>
        </p:nvSpPr>
        <p:spPr>
          <a:xfrm>
            <a:off x="476250" y="4660150"/>
            <a:ext cx="8191500" cy="18345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rPr lang="zh-CN"/>
              <a:t>WRAcc = (4 / 8) * ( (3 / 4) - (4 / 8) )</a:t>
            </a:r>
            <a:endParaRPr/>
          </a:p>
          <a:p>
            <a:pPr indent="0" lvl="0" marL="0" rtl="0" algn="l">
              <a:spcBef>
                <a:spcPts val="560"/>
              </a:spcBef>
              <a:spcAft>
                <a:spcPts val="0"/>
              </a:spcAft>
              <a:buNone/>
            </a:pPr>
            <a:r>
              <a:rPr lang="zh-CN"/>
              <a:t>              = </a:t>
            </a:r>
            <a:r>
              <a:rPr b="1" lang="zh-CN" sz="3600">
                <a:solidFill>
                  <a:srgbClr val="FF0000"/>
                </a:solidFill>
              </a:rPr>
              <a:t>0.125</a:t>
            </a:r>
            <a:endParaRPr b="1" sz="3600">
              <a:solidFill>
                <a:srgbClr val="FF0000"/>
              </a:solidFill>
            </a:endParaRPr>
          </a:p>
        </p:txBody>
      </p:sp>
      <p:sp>
        <p:nvSpPr>
          <p:cNvPr id="1354" name="Google Shape;1354;p11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1355" name="Google Shape;1355;p11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0" lang="zh-CN" sz="3200">
                <a:solidFill>
                  <a:schemeClr val="dk1"/>
                </a:solidFill>
              </a:rPr>
              <a:t>WRAcc</a:t>
            </a:r>
            <a:endParaRPr b="0" sz="3200">
              <a:solidFill>
                <a:schemeClr val="dk1"/>
              </a:solidFill>
            </a:endParaRPr>
          </a:p>
          <a:p>
            <a:pPr indent="0" lvl="0" marL="0" rtl="0" algn="ctr">
              <a:spcBef>
                <a:spcPts val="0"/>
              </a:spcBef>
              <a:spcAft>
                <a:spcPts val="0"/>
              </a:spcAft>
              <a:buNone/>
            </a:pPr>
            <a:r>
              <a:rPr lang="zh-CN">
                <a:solidFill>
                  <a:schemeClr val="dk1"/>
                </a:solidFill>
              </a:rPr>
              <a:t>計算</a:t>
            </a:r>
            <a:endParaRPr/>
          </a:p>
        </p:txBody>
      </p:sp>
      <p:sp>
        <p:nvSpPr>
          <p:cNvPr id="1356" name="Google Shape;1356;p11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357" name="Google Shape;1357;p111"/>
          <p:cNvSpPr txBox="1"/>
          <p:nvPr>
            <p:ph idx="1" type="body"/>
          </p:nvPr>
        </p:nvSpPr>
        <p:spPr>
          <a:xfrm>
            <a:off x="476250" y="1783063"/>
            <a:ext cx="8191500" cy="21903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Char char="●"/>
            </a:pPr>
            <a:r>
              <a:rPr lang="zh-CN"/>
              <a:t>子群組涵蓋數 </a:t>
            </a:r>
            <a:r>
              <a:rPr lang="zh-CN">
                <a:highlight>
                  <a:srgbClr val="D9EAD3"/>
                </a:highlight>
              </a:rPr>
              <a:t>(衣服=橘)</a:t>
            </a:r>
            <a:r>
              <a:rPr lang="zh-CN"/>
              <a:t> : 4</a:t>
            </a:r>
            <a:endParaRPr/>
          </a:p>
          <a:p>
            <a:pPr indent="-381000" lvl="0" marL="457200" rtl="0" algn="l">
              <a:spcBef>
                <a:spcPts val="0"/>
              </a:spcBef>
              <a:spcAft>
                <a:spcPts val="0"/>
              </a:spcAft>
              <a:buSzPts val="2400"/>
              <a:buChar char="●"/>
            </a:pPr>
            <a:r>
              <a:rPr lang="zh-CN"/>
              <a:t>案例總數: 8</a:t>
            </a:r>
            <a:endParaRPr/>
          </a:p>
          <a:p>
            <a:pPr indent="-381000" lvl="0" marL="457200" rtl="0" algn="l">
              <a:spcBef>
                <a:spcPts val="0"/>
              </a:spcBef>
              <a:spcAft>
                <a:spcPts val="0"/>
              </a:spcAft>
              <a:buSzPts val="2400"/>
              <a:buChar char="●"/>
            </a:pPr>
            <a:r>
              <a:rPr lang="zh-CN"/>
              <a:t>子群組中符合目標概念案例數量 </a:t>
            </a:r>
            <a:r>
              <a:rPr lang="zh-CN">
                <a:highlight>
                  <a:srgbClr val="FCE5CD"/>
                </a:highlight>
              </a:rPr>
              <a:t>(髮型=短髮)</a:t>
            </a:r>
            <a:r>
              <a:rPr lang="zh-CN"/>
              <a:t> : 3</a:t>
            </a:r>
            <a:endParaRPr/>
          </a:p>
          <a:p>
            <a:pPr indent="-381000" lvl="0" marL="457200" rtl="0" algn="l">
              <a:spcBef>
                <a:spcPts val="0"/>
              </a:spcBef>
              <a:spcAft>
                <a:spcPts val="0"/>
              </a:spcAft>
              <a:buSzPts val="2400"/>
              <a:buChar char="●"/>
            </a:pPr>
            <a:r>
              <a:rPr lang="zh-CN">
                <a:solidFill>
                  <a:schemeClr val="dk1"/>
                </a:solidFill>
              </a:rPr>
              <a:t>符合目標概念案例數量 </a:t>
            </a:r>
            <a:r>
              <a:rPr lang="zh-CN">
                <a:solidFill>
                  <a:schemeClr val="dk1"/>
                </a:solidFill>
                <a:highlight>
                  <a:srgbClr val="FCE5CD"/>
                </a:highlight>
              </a:rPr>
              <a:t>(髮型=短髮)</a:t>
            </a:r>
            <a:r>
              <a:rPr lang="zh-CN">
                <a:solidFill>
                  <a:schemeClr val="dk1"/>
                </a:solidFill>
              </a:rPr>
              <a:t> : 4</a:t>
            </a:r>
            <a:endParaRPr/>
          </a:p>
        </p:txBody>
      </p:sp>
      <p:pic>
        <p:nvPicPr>
          <p:cNvPr id="1358" name="Google Shape;1358;p111"/>
          <p:cNvPicPr preferRelativeResize="0"/>
          <p:nvPr/>
        </p:nvPicPr>
        <p:blipFill>
          <a:blip r:embed="rId3">
            <a:alphaModFix/>
          </a:blip>
          <a:stretch>
            <a:fillRect/>
          </a:stretch>
        </p:blipFill>
        <p:spPr>
          <a:xfrm>
            <a:off x="476250" y="3763450"/>
            <a:ext cx="8191500" cy="102039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p112"/>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CN"/>
              <a:t>WRAcc = </a:t>
            </a:r>
            <a:r>
              <a:rPr b="1" lang="zh-CN" sz="3600">
                <a:solidFill>
                  <a:srgbClr val="FF0000"/>
                </a:solidFill>
              </a:rPr>
              <a:t>0.125</a:t>
            </a:r>
            <a:endParaRPr b="1" sz="3600">
              <a:solidFill>
                <a:srgbClr val="FF0000"/>
              </a:solidFill>
            </a:endParaRPr>
          </a:p>
          <a:p>
            <a:pPr indent="-381000" lvl="0" marL="457200" rtl="0" algn="l">
              <a:lnSpc>
                <a:spcPct val="200000"/>
              </a:lnSpc>
              <a:spcBef>
                <a:spcPts val="560"/>
              </a:spcBef>
              <a:spcAft>
                <a:spcPts val="0"/>
              </a:spcAft>
              <a:buSzPts val="2400"/>
              <a:buChar char="●"/>
            </a:pPr>
            <a:r>
              <a:rPr lang="zh-CN"/>
              <a:t>WRAcc介於 -0.25 到 0.25 中間</a:t>
            </a:r>
            <a:endParaRPr/>
          </a:p>
          <a:p>
            <a:pPr indent="-381000" lvl="1" marL="914400" rtl="0" algn="l">
              <a:lnSpc>
                <a:spcPct val="200000"/>
              </a:lnSpc>
              <a:spcBef>
                <a:spcPts val="0"/>
              </a:spcBef>
              <a:spcAft>
                <a:spcPts val="0"/>
              </a:spcAft>
              <a:buSzPts val="2400"/>
              <a:buChar char="○"/>
            </a:pPr>
            <a:r>
              <a:rPr lang="zh-CN"/>
              <a:t>0.25：表示子群組完全涵蓋目標概念，沒有遺漏</a:t>
            </a:r>
            <a:endParaRPr/>
          </a:p>
          <a:p>
            <a:pPr indent="-381000" lvl="1" marL="914400" rtl="0" algn="l">
              <a:lnSpc>
                <a:spcPct val="200000"/>
              </a:lnSpc>
              <a:spcBef>
                <a:spcPts val="0"/>
              </a:spcBef>
              <a:spcAft>
                <a:spcPts val="0"/>
              </a:spcAft>
              <a:buSzPts val="2400"/>
              <a:buChar char="○"/>
            </a:pPr>
            <a:r>
              <a:rPr lang="zh-CN">
                <a:solidFill>
                  <a:schemeClr val="dk1"/>
                </a:solidFill>
              </a:rPr>
              <a:t>-0.25：表示子群組完全沒有涵蓋目標概念，全部遺漏</a:t>
            </a:r>
            <a:endParaRPr>
              <a:solidFill>
                <a:schemeClr val="dk1"/>
              </a:solidFill>
            </a:endParaRPr>
          </a:p>
          <a:p>
            <a:pPr indent="-381000" lvl="1" marL="914400" rtl="0" algn="l">
              <a:lnSpc>
                <a:spcPct val="200000"/>
              </a:lnSpc>
              <a:spcBef>
                <a:spcPts val="0"/>
              </a:spcBef>
              <a:spcAft>
                <a:spcPts val="0"/>
              </a:spcAft>
              <a:buSzPts val="2400"/>
              <a:buChar char="○"/>
            </a:pPr>
            <a:r>
              <a:rPr lang="zh-CN">
                <a:solidFill>
                  <a:schemeClr val="dk1"/>
                </a:solidFill>
              </a:rPr>
              <a:t>0：子群組跟涵蓋目標概念沒有關係</a:t>
            </a:r>
            <a:endParaRPr>
              <a:solidFill>
                <a:schemeClr val="dk1"/>
              </a:solidFill>
            </a:endParaRPr>
          </a:p>
        </p:txBody>
      </p:sp>
      <p:sp>
        <p:nvSpPr>
          <p:cNvPr id="1365" name="Google Shape;1365;p11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366" name="Google Shape;1366;p11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WRAcc的</a:t>
            </a:r>
            <a:r>
              <a:rPr lang="zh-CN"/>
              <a:t>意義</a:t>
            </a:r>
            <a:endParaRPr/>
          </a:p>
        </p:txBody>
      </p:sp>
      <p:sp>
        <p:nvSpPr>
          <p:cNvPr id="1367" name="Google Shape;1367;p11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2" name="Shape 1372"/>
        <p:cNvGrpSpPr/>
        <p:nvPr/>
      </p:nvGrpSpPr>
      <p:grpSpPr>
        <a:xfrm>
          <a:off x="0" y="0"/>
          <a:ext cx="0" cy="0"/>
          <a:chOff x="0" y="0"/>
          <a:chExt cx="0" cy="0"/>
        </a:xfrm>
      </p:grpSpPr>
      <p:sp>
        <p:nvSpPr>
          <p:cNvPr id="1373" name="Google Shape;1373;p113"/>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374" name="Google Shape;1374;p11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375" name="Google Shape;1375;p11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類別型子群組探勘的品質評估指標</a:t>
            </a:r>
            <a:endParaRPr/>
          </a:p>
        </p:txBody>
      </p:sp>
      <p:sp>
        <p:nvSpPr>
          <p:cNvPr id="1376" name="Google Shape;1376;p113"/>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CN"/>
              <a:t>(</a:t>
            </a:r>
            <a:r>
              <a:rPr lang="zh-CN"/>
              <a:t>Herrera, et al., 2011)</a:t>
            </a:r>
            <a:endParaRPr/>
          </a:p>
        </p:txBody>
      </p:sp>
      <p:pic>
        <p:nvPicPr>
          <p:cNvPr id="1377" name="Google Shape;1377;p113"/>
          <p:cNvPicPr preferRelativeResize="0"/>
          <p:nvPr/>
        </p:nvPicPr>
        <p:blipFill>
          <a:blip r:embed="rId3">
            <a:alphaModFix/>
          </a:blip>
          <a:stretch>
            <a:fillRect/>
          </a:stretch>
        </p:blipFill>
        <p:spPr>
          <a:xfrm>
            <a:off x="642848" y="1878811"/>
            <a:ext cx="7589124" cy="45203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p114"/>
          <p:cNvSpPr txBox="1"/>
          <p:nvPr>
            <p:ph idx="1" type="body"/>
          </p:nvPr>
        </p:nvSpPr>
        <p:spPr>
          <a:xfrm>
            <a:off x="476250" y="2011675"/>
            <a:ext cx="8191500" cy="47118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Char char="●"/>
            </a:pPr>
            <a:r>
              <a:rPr lang="zh-CN"/>
              <a:t>模糊信賴度 (fuzzy confidence)</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a:p>
            <a:pPr indent="-381000" lvl="0" marL="457200" rtl="0" algn="l">
              <a:spcBef>
                <a:spcPts val="560"/>
              </a:spcBef>
              <a:spcAft>
                <a:spcPts val="0"/>
              </a:spcAft>
              <a:buSzPts val="2400"/>
              <a:buChar char="●"/>
            </a:pPr>
            <a:r>
              <a:rPr lang="zh-CN"/>
              <a:t>模糊支持度 (fuzzy support)</a:t>
            </a:r>
            <a:endParaRPr/>
          </a:p>
        </p:txBody>
      </p:sp>
      <p:sp>
        <p:nvSpPr>
          <p:cNvPr id="1384" name="Google Shape;1384;p11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385" name="Google Shape;1385;p11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模糊子群組探勘的指標</a:t>
            </a:r>
            <a:endParaRPr/>
          </a:p>
        </p:txBody>
      </p:sp>
      <p:sp>
        <p:nvSpPr>
          <p:cNvPr id="1386" name="Google Shape;1386;p114"/>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387" name="Google Shape;1387;p114"/>
          <p:cNvPicPr preferRelativeResize="0"/>
          <p:nvPr/>
        </p:nvPicPr>
        <p:blipFill>
          <a:blip r:embed="rId3">
            <a:alphaModFix/>
          </a:blip>
          <a:stretch>
            <a:fillRect/>
          </a:stretch>
        </p:blipFill>
        <p:spPr>
          <a:xfrm>
            <a:off x="890700" y="2690200"/>
            <a:ext cx="6815425" cy="1346925"/>
          </a:xfrm>
          <a:prstGeom prst="rect">
            <a:avLst/>
          </a:prstGeom>
          <a:noFill/>
          <a:ln>
            <a:noFill/>
          </a:ln>
        </p:spPr>
      </p:pic>
      <p:pic>
        <p:nvPicPr>
          <p:cNvPr id="1388" name="Google Shape;1388;p114"/>
          <p:cNvPicPr preferRelativeResize="0"/>
          <p:nvPr/>
        </p:nvPicPr>
        <p:blipFill>
          <a:blip r:embed="rId4">
            <a:alphaModFix/>
          </a:blip>
          <a:stretch>
            <a:fillRect/>
          </a:stretch>
        </p:blipFill>
        <p:spPr>
          <a:xfrm>
            <a:off x="890699" y="4693724"/>
            <a:ext cx="6594667" cy="146641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sp>
        <p:nvSpPr>
          <p:cNvPr id="1394" name="Google Shape;1394;p115"/>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395" name="Google Shape;1395;p11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396" name="Google Shape;1396;p11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sz="3200"/>
              <a:t>Exceptional Model Mining</a:t>
            </a:r>
            <a:endParaRPr b="0" sz="3200"/>
          </a:p>
          <a:p>
            <a:pPr indent="0" lvl="0" marL="0" rtl="0" algn="ctr">
              <a:spcBef>
                <a:spcPts val="0"/>
              </a:spcBef>
              <a:spcAft>
                <a:spcPts val="0"/>
              </a:spcAft>
              <a:buNone/>
            </a:pPr>
            <a:r>
              <a:rPr lang="zh-CN"/>
              <a:t>特殊模型探勘的指標</a:t>
            </a:r>
            <a:endParaRPr/>
          </a:p>
        </p:txBody>
      </p:sp>
      <p:sp>
        <p:nvSpPr>
          <p:cNvPr id="1397" name="Google Shape;1397;p11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CN"/>
              <a:t>(</a:t>
            </a:r>
            <a:r>
              <a:rPr lang="zh-CN"/>
              <a:t>Duivesteijn, et al., 2016)</a:t>
            </a:r>
            <a:endParaRPr/>
          </a:p>
        </p:txBody>
      </p:sp>
      <p:graphicFrame>
        <p:nvGraphicFramePr>
          <p:cNvPr id="1398" name="Google Shape;1398;p115"/>
          <p:cNvGraphicFramePr/>
          <p:nvPr/>
        </p:nvGraphicFramePr>
        <p:xfrm>
          <a:off x="952500" y="2667000"/>
          <a:ext cx="3000000" cy="3000000"/>
        </p:xfrm>
        <a:graphic>
          <a:graphicData uri="http://schemas.openxmlformats.org/drawingml/2006/table">
            <a:tbl>
              <a:tblPr>
                <a:noFill/>
                <a:tableStyleId>{16C60C46-504A-45AE-8B1A-864404507BD2}</a:tableStyleId>
              </a:tblPr>
              <a:tblGrid>
                <a:gridCol w="2233325"/>
                <a:gridCol w="5005675"/>
              </a:tblGrid>
              <a:tr h="381000">
                <a:tc>
                  <a:txBody>
                    <a:bodyPr/>
                    <a:lstStyle/>
                    <a:p>
                      <a:pPr indent="0" lvl="0" marL="0" rtl="0" algn="l">
                        <a:spcBef>
                          <a:spcPts val="0"/>
                        </a:spcBef>
                        <a:spcAft>
                          <a:spcPts val="0"/>
                        </a:spcAft>
                        <a:buNone/>
                      </a:pPr>
                      <a:r>
                        <a:rPr lang="zh-CN" sz="2000">
                          <a:solidFill>
                            <a:schemeClr val="lt1"/>
                          </a:solidFill>
                        </a:rPr>
                        <a:t>目標概念類型</a:t>
                      </a:r>
                      <a:endParaRPr sz="2000">
                        <a:solidFill>
                          <a:schemeClr val="lt1"/>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B5394"/>
                    </a:solidFill>
                  </a:tcPr>
                </a:tc>
                <a:tc>
                  <a:txBody>
                    <a:bodyPr/>
                    <a:lstStyle/>
                    <a:p>
                      <a:pPr indent="0" lvl="0" marL="0" rtl="0" algn="l">
                        <a:spcBef>
                          <a:spcPts val="0"/>
                        </a:spcBef>
                        <a:spcAft>
                          <a:spcPts val="0"/>
                        </a:spcAft>
                        <a:buNone/>
                      </a:pPr>
                      <a:r>
                        <a:rPr lang="zh-CN" sz="2000">
                          <a:solidFill>
                            <a:schemeClr val="lt1"/>
                          </a:solidFill>
                        </a:rPr>
                        <a:t>品質評估指標</a:t>
                      </a:r>
                      <a:endParaRPr sz="2000">
                        <a:solidFill>
                          <a:schemeClr val="lt1"/>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B5394"/>
                    </a:solidFill>
                  </a:tcPr>
                </a:tc>
              </a:tr>
              <a:tr h="381000">
                <a:tc>
                  <a:txBody>
                    <a:bodyPr/>
                    <a:lstStyle/>
                    <a:p>
                      <a:pPr indent="0" lvl="0" marL="0" rtl="0" algn="l">
                        <a:spcBef>
                          <a:spcPts val="0"/>
                        </a:spcBef>
                        <a:spcAft>
                          <a:spcPts val="0"/>
                        </a:spcAft>
                        <a:buNone/>
                      </a:pPr>
                      <a:r>
                        <a:rPr lang="zh-CN" sz="2000"/>
                        <a:t>單一類別型</a:t>
                      </a:r>
                      <a:endParaRPr sz="20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zh-CN" sz="2000"/>
                        <a:t>WRAcc, Abs WRAcc, Chi-squared, Information gain...</a:t>
                      </a:r>
                      <a:endParaRPr sz="20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lang="zh-CN" sz="2000"/>
                        <a:t>單一連續數值型</a:t>
                      </a:r>
                      <a:endParaRPr sz="20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zh-CN" sz="2000"/>
                        <a:t>Z-Score, Inverse Z-Score, Abs Z-Score, Average, Inverse Average, Mean Test...</a:t>
                      </a:r>
                      <a:endParaRPr sz="20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r h="381000">
                <a:tc>
                  <a:txBody>
                    <a:bodyPr/>
                    <a:lstStyle/>
                    <a:p>
                      <a:pPr indent="0" lvl="0" marL="0" rtl="0" algn="l">
                        <a:spcBef>
                          <a:spcPts val="0"/>
                        </a:spcBef>
                        <a:spcAft>
                          <a:spcPts val="0"/>
                        </a:spcAft>
                        <a:buNone/>
                      </a:pPr>
                      <a:r>
                        <a:rPr lang="zh-CN" sz="2000"/>
                        <a:t>兩個</a:t>
                      </a:r>
                      <a:r>
                        <a:rPr lang="zh-CN" sz="2000">
                          <a:solidFill>
                            <a:schemeClr val="dk1"/>
                          </a:solidFill>
                        </a:rPr>
                        <a:t>連續數值型</a:t>
                      </a:r>
                      <a:endParaRPr sz="20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zh-CN" sz="2000"/>
                        <a:t>r, Negative r, Neg Sqr r, Squared r, Distance, p-Value Distance...</a:t>
                      </a:r>
                      <a:endParaRPr sz="2000"/>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3" name="Shape 1403"/>
        <p:cNvGrpSpPr/>
        <p:nvPr/>
      </p:nvGrpSpPr>
      <p:grpSpPr>
        <a:xfrm>
          <a:off x="0" y="0"/>
          <a:ext cx="0" cy="0"/>
          <a:chOff x="0" y="0"/>
          <a:chExt cx="0" cy="0"/>
        </a:xfrm>
      </p:grpSpPr>
      <p:pic>
        <p:nvPicPr>
          <p:cNvPr id="1404" name="Google Shape;1404;p116"/>
          <p:cNvPicPr preferRelativeResize="0"/>
          <p:nvPr/>
        </p:nvPicPr>
        <p:blipFill rotWithShape="1">
          <a:blip r:embed="rId3">
            <a:alphaModFix/>
          </a:blip>
          <a:srcRect b="0" l="0" r="6907" t="0"/>
          <a:stretch/>
        </p:blipFill>
        <p:spPr>
          <a:xfrm>
            <a:off x="0" y="0"/>
            <a:ext cx="9144000" cy="6553199"/>
          </a:xfrm>
          <a:prstGeom prst="rect">
            <a:avLst/>
          </a:prstGeom>
          <a:noFill/>
          <a:ln>
            <a:noFill/>
          </a:ln>
        </p:spPr>
      </p:pic>
      <p:sp>
        <p:nvSpPr>
          <p:cNvPr id="1405" name="Google Shape;1405;p116"/>
          <p:cNvSpPr/>
          <p:nvPr/>
        </p:nvSpPr>
        <p:spPr>
          <a:xfrm>
            <a:off x="6400075" y="1725526"/>
            <a:ext cx="2430900" cy="2806800"/>
          </a:xfrm>
          <a:prstGeom prst="roundRect">
            <a:avLst>
              <a:gd fmla="val 9150" name="adj"/>
            </a:avLst>
          </a:prstGeom>
          <a:solidFill>
            <a:schemeClr val="lt1"/>
          </a:solidFill>
          <a:ln cap="flat" cmpd="sng" w="38100">
            <a:solidFill>
              <a:srgbClr val="351C75"/>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t/>
            </a:r>
            <a:endParaRPr sz="2500">
              <a:solidFill>
                <a:schemeClr val="dk1"/>
              </a:solidFill>
              <a:latin typeface="Microsoft JhengHei"/>
              <a:ea typeface="Microsoft JhengHei"/>
              <a:cs typeface="Microsoft JhengHei"/>
              <a:sym typeface="Microsoft JhengHei"/>
            </a:endParaRPr>
          </a:p>
        </p:txBody>
      </p:sp>
      <p:sp>
        <p:nvSpPr>
          <p:cNvPr id="1406" name="Google Shape;1406;p11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407" name="Google Shape;1407;p116"/>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408" name="Google Shape;1408;p116"/>
          <p:cNvSpPr/>
          <p:nvPr/>
        </p:nvSpPr>
        <p:spPr>
          <a:xfrm>
            <a:off x="313025" y="1725526"/>
            <a:ext cx="2313000" cy="2806800"/>
          </a:xfrm>
          <a:prstGeom prst="roundRect">
            <a:avLst>
              <a:gd fmla="val 9081" name="adj"/>
            </a:avLst>
          </a:prstGeom>
          <a:solidFill>
            <a:schemeClr val="lt1"/>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2500">
              <a:latin typeface="Microsoft JhengHei"/>
              <a:ea typeface="Microsoft JhengHei"/>
              <a:cs typeface="Microsoft JhengHei"/>
              <a:sym typeface="Microsoft JhengHei"/>
            </a:endParaRPr>
          </a:p>
        </p:txBody>
      </p:sp>
      <p:sp>
        <p:nvSpPr>
          <p:cNvPr id="1409" name="Google Shape;1409;p116"/>
          <p:cNvSpPr/>
          <p:nvPr/>
        </p:nvSpPr>
        <p:spPr>
          <a:xfrm>
            <a:off x="3252400" y="1725526"/>
            <a:ext cx="2430900" cy="2806800"/>
          </a:xfrm>
          <a:prstGeom prst="roundRect">
            <a:avLst>
              <a:gd fmla="val 9150" name="adj"/>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t/>
            </a:r>
            <a:endParaRPr sz="2500">
              <a:solidFill>
                <a:schemeClr val="dk1"/>
              </a:solidFill>
              <a:latin typeface="Microsoft JhengHei"/>
              <a:ea typeface="Microsoft JhengHei"/>
              <a:cs typeface="Microsoft JhengHei"/>
              <a:sym typeface="Microsoft JhengHei"/>
            </a:endParaRPr>
          </a:p>
        </p:txBody>
      </p:sp>
      <p:sp>
        <p:nvSpPr>
          <p:cNvPr id="1410" name="Google Shape;1410;p116"/>
          <p:cNvSpPr/>
          <p:nvPr/>
        </p:nvSpPr>
        <p:spPr>
          <a:xfrm>
            <a:off x="601480" y="1364975"/>
            <a:ext cx="1736400" cy="399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前提條件</a:t>
            </a:r>
            <a:endParaRPr sz="2500">
              <a:solidFill>
                <a:srgbClr val="FFFFFF"/>
              </a:solidFill>
              <a:latin typeface="Microsoft JhengHei"/>
              <a:ea typeface="Microsoft JhengHei"/>
              <a:cs typeface="Microsoft JhengHei"/>
              <a:sym typeface="Microsoft JhengHei"/>
            </a:endParaRPr>
          </a:p>
        </p:txBody>
      </p:sp>
      <p:sp>
        <p:nvSpPr>
          <p:cNvPr id="1411" name="Google Shape;1411;p116"/>
          <p:cNvSpPr/>
          <p:nvPr/>
        </p:nvSpPr>
        <p:spPr>
          <a:xfrm>
            <a:off x="3577256" y="1364975"/>
            <a:ext cx="1781100" cy="399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目標概念</a:t>
            </a:r>
            <a:endParaRPr sz="2500">
              <a:solidFill>
                <a:srgbClr val="FFFFFF"/>
              </a:solidFill>
              <a:latin typeface="Microsoft JhengHei"/>
              <a:ea typeface="Microsoft JhengHei"/>
              <a:cs typeface="Microsoft JhengHei"/>
              <a:sym typeface="Microsoft JhengHei"/>
            </a:endParaRPr>
          </a:p>
        </p:txBody>
      </p:sp>
      <p:sp>
        <p:nvSpPr>
          <p:cNvPr id="1412" name="Google Shape;1412;p116"/>
          <p:cNvSpPr/>
          <p:nvPr/>
        </p:nvSpPr>
        <p:spPr>
          <a:xfrm>
            <a:off x="601480" y="1948625"/>
            <a:ext cx="1736400" cy="399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類別型</a:t>
            </a:r>
            <a:endParaRPr sz="2500">
              <a:solidFill>
                <a:srgbClr val="FFFFFF"/>
              </a:solidFill>
              <a:latin typeface="Microsoft JhengHei"/>
              <a:ea typeface="Microsoft JhengHei"/>
              <a:cs typeface="Microsoft JhengHei"/>
              <a:sym typeface="Microsoft JhengHei"/>
            </a:endParaRPr>
          </a:p>
        </p:txBody>
      </p:sp>
      <p:sp>
        <p:nvSpPr>
          <p:cNvPr id="1413" name="Google Shape;1413;p116"/>
          <p:cNvSpPr/>
          <p:nvPr/>
        </p:nvSpPr>
        <p:spPr>
          <a:xfrm>
            <a:off x="601480" y="2929425"/>
            <a:ext cx="1736400" cy="399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連續數值型</a:t>
            </a:r>
            <a:endParaRPr sz="2500">
              <a:solidFill>
                <a:srgbClr val="FFFFFF"/>
              </a:solidFill>
              <a:latin typeface="Microsoft JhengHei"/>
              <a:ea typeface="Microsoft JhengHei"/>
              <a:cs typeface="Microsoft JhengHei"/>
              <a:sym typeface="Microsoft JhengHei"/>
            </a:endParaRPr>
          </a:p>
        </p:txBody>
      </p:sp>
      <p:sp>
        <p:nvSpPr>
          <p:cNvPr id="1414" name="Google Shape;1414;p116"/>
          <p:cNvSpPr/>
          <p:nvPr/>
        </p:nvSpPr>
        <p:spPr>
          <a:xfrm>
            <a:off x="601480" y="3857400"/>
            <a:ext cx="1736400" cy="399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模糊隸屬度</a:t>
            </a:r>
            <a:endParaRPr sz="2500">
              <a:solidFill>
                <a:srgbClr val="FFFFFF"/>
              </a:solidFill>
              <a:latin typeface="Microsoft JhengHei"/>
              <a:ea typeface="Microsoft JhengHei"/>
              <a:cs typeface="Microsoft JhengHei"/>
              <a:sym typeface="Microsoft JhengHei"/>
            </a:endParaRPr>
          </a:p>
        </p:txBody>
      </p:sp>
      <p:sp>
        <p:nvSpPr>
          <p:cNvPr id="1415" name="Google Shape;1415;p116"/>
          <p:cNvSpPr/>
          <p:nvPr/>
        </p:nvSpPr>
        <p:spPr>
          <a:xfrm>
            <a:off x="3599655" y="1948625"/>
            <a:ext cx="1736400" cy="399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類別型</a:t>
            </a:r>
            <a:endParaRPr sz="2500">
              <a:solidFill>
                <a:srgbClr val="FFFFFF"/>
              </a:solidFill>
              <a:latin typeface="Microsoft JhengHei"/>
              <a:ea typeface="Microsoft JhengHei"/>
              <a:cs typeface="Microsoft JhengHei"/>
              <a:sym typeface="Microsoft JhengHei"/>
            </a:endParaRPr>
          </a:p>
        </p:txBody>
      </p:sp>
      <p:sp>
        <p:nvSpPr>
          <p:cNvPr id="1416" name="Google Shape;1416;p116"/>
          <p:cNvSpPr/>
          <p:nvPr/>
        </p:nvSpPr>
        <p:spPr>
          <a:xfrm>
            <a:off x="3577255" y="2929425"/>
            <a:ext cx="1736400" cy="399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連續數值型</a:t>
            </a:r>
            <a:endParaRPr sz="2500">
              <a:solidFill>
                <a:srgbClr val="FFFFFF"/>
              </a:solidFill>
              <a:latin typeface="Microsoft JhengHei"/>
              <a:ea typeface="Microsoft JhengHei"/>
              <a:cs typeface="Microsoft JhengHei"/>
              <a:sym typeface="Microsoft JhengHei"/>
            </a:endParaRPr>
          </a:p>
        </p:txBody>
      </p:sp>
      <p:sp>
        <p:nvSpPr>
          <p:cNvPr id="1417" name="Google Shape;1417;p116"/>
          <p:cNvSpPr/>
          <p:nvPr/>
        </p:nvSpPr>
        <p:spPr>
          <a:xfrm>
            <a:off x="3577255" y="3857400"/>
            <a:ext cx="1736400" cy="399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統計值</a:t>
            </a:r>
            <a:endParaRPr sz="2500">
              <a:solidFill>
                <a:srgbClr val="FFFFFF"/>
              </a:solidFill>
              <a:latin typeface="Microsoft JhengHei"/>
              <a:ea typeface="Microsoft JhengHei"/>
              <a:cs typeface="Microsoft JhengHei"/>
              <a:sym typeface="Microsoft JhengHei"/>
            </a:endParaRPr>
          </a:p>
        </p:txBody>
      </p:sp>
      <p:cxnSp>
        <p:nvCxnSpPr>
          <p:cNvPr id="1418" name="Google Shape;1418;p116"/>
          <p:cNvCxnSpPr/>
          <p:nvPr/>
        </p:nvCxnSpPr>
        <p:spPr>
          <a:xfrm rot="10800000">
            <a:off x="1012480" y="2347725"/>
            <a:ext cx="0" cy="581700"/>
          </a:xfrm>
          <a:prstGeom prst="straightConnector1">
            <a:avLst/>
          </a:prstGeom>
          <a:noFill/>
          <a:ln cap="flat" cmpd="sng" w="38100">
            <a:solidFill>
              <a:srgbClr val="38761D"/>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419" name="Google Shape;1419;p116"/>
          <p:cNvCxnSpPr/>
          <p:nvPr/>
        </p:nvCxnSpPr>
        <p:spPr>
          <a:xfrm>
            <a:off x="1012480" y="3328425"/>
            <a:ext cx="0" cy="528900"/>
          </a:xfrm>
          <a:prstGeom prst="straightConnector1">
            <a:avLst/>
          </a:prstGeom>
          <a:noFill/>
          <a:ln cap="flat" cmpd="sng" w="38100">
            <a:solidFill>
              <a:srgbClr val="38761D"/>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420" name="Google Shape;1420;p116"/>
          <p:cNvCxnSpPr/>
          <p:nvPr/>
        </p:nvCxnSpPr>
        <p:spPr>
          <a:xfrm>
            <a:off x="3912055" y="3328425"/>
            <a:ext cx="0" cy="528900"/>
          </a:xfrm>
          <a:prstGeom prst="straightConnector1">
            <a:avLst/>
          </a:prstGeom>
          <a:noFill/>
          <a:ln cap="flat" cmpd="sng" w="38100">
            <a:solidFill>
              <a:srgbClr val="B45F06"/>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421" name="Google Shape;1421;p116"/>
          <p:cNvCxnSpPr/>
          <p:nvPr/>
        </p:nvCxnSpPr>
        <p:spPr>
          <a:xfrm rot="10800000">
            <a:off x="3912055" y="2347725"/>
            <a:ext cx="0" cy="581700"/>
          </a:xfrm>
          <a:prstGeom prst="straightConnector1">
            <a:avLst/>
          </a:prstGeom>
          <a:noFill/>
          <a:ln cap="flat" cmpd="sng" w="38100">
            <a:solidFill>
              <a:srgbClr val="B45F06"/>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1422" name="Google Shape;1422;p116"/>
          <p:cNvSpPr txBox="1"/>
          <p:nvPr/>
        </p:nvSpPr>
        <p:spPr>
          <a:xfrm>
            <a:off x="1148450" y="2488475"/>
            <a:ext cx="13872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CN" sz="2400">
                <a:latin typeface="Microsoft JhengHei"/>
                <a:ea typeface="Microsoft JhengHei"/>
                <a:cs typeface="Microsoft JhengHei"/>
                <a:sym typeface="Microsoft JhengHei"/>
              </a:rPr>
              <a:t>裝箱法</a:t>
            </a:r>
            <a:endParaRPr sz="2400">
              <a:latin typeface="Microsoft JhengHei"/>
              <a:ea typeface="Microsoft JhengHei"/>
              <a:cs typeface="Microsoft JhengHei"/>
              <a:sym typeface="Microsoft JhengHei"/>
            </a:endParaRPr>
          </a:p>
        </p:txBody>
      </p:sp>
      <p:sp>
        <p:nvSpPr>
          <p:cNvPr id="1423" name="Google Shape;1423;p116"/>
          <p:cNvSpPr txBox="1"/>
          <p:nvPr/>
        </p:nvSpPr>
        <p:spPr>
          <a:xfrm>
            <a:off x="4052775" y="2488475"/>
            <a:ext cx="13872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CN" sz="2400">
                <a:latin typeface="Microsoft JhengHei"/>
                <a:ea typeface="Microsoft JhengHei"/>
                <a:cs typeface="Microsoft JhengHei"/>
                <a:sym typeface="Microsoft JhengHei"/>
              </a:rPr>
              <a:t>裝箱法</a:t>
            </a:r>
            <a:endParaRPr sz="2400">
              <a:latin typeface="Microsoft JhengHei"/>
              <a:ea typeface="Microsoft JhengHei"/>
              <a:cs typeface="Microsoft JhengHei"/>
              <a:sym typeface="Microsoft JhengHei"/>
            </a:endParaRPr>
          </a:p>
        </p:txBody>
      </p:sp>
      <p:sp>
        <p:nvSpPr>
          <p:cNvPr id="1424" name="Google Shape;1424;p116"/>
          <p:cNvSpPr txBox="1"/>
          <p:nvPr/>
        </p:nvSpPr>
        <p:spPr>
          <a:xfrm>
            <a:off x="1148450" y="3468863"/>
            <a:ext cx="15609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CN" sz="2400">
                <a:latin typeface="Microsoft JhengHei"/>
                <a:ea typeface="Microsoft JhengHei"/>
                <a:cs typeface="Microsoft JhengHei"/>
                <a:sym typeface="Microsoft JhengHei"/>
              </a:rPr>
              <a:t>模糊邏輯</a:t>
            </a:r>
            <a:endParaRPr sz="2400">
              <a:latin typeface="Microsoft JhengHei"/>
              <a:ea typeface="Microsoft JhengHei"/>
              <a:cs typeface="Microsoft JhengHei"/>
              <a:sym typeface="Microsoft JhengHei"/>
            </a:endParaRPr>
          </a:p>
        </p:txBody>
      </p:sp>
      <p:sp>
        <p:nvSpPr>
          <p:cNvPr id="1425" name="Google Shape;1425;p116"/>
          <p:cNvSpPr txBox="1"/>
          <p:nvPr/>
        </p:nvSpPr>
        <p:spPr>
          <a:xfrm>
            <a:off x="4052775" y="3468863"/>
            <a:ext cx="15609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CN" sz="2400">
                <a:latin typeface="Microsoft JhengHei"/>
                <a:ea typeface="Microsoft JhengHei"/>
                <a:cs typeface="Microsoft JhengHei"/>
                <a:sym typeface="Microsoft JhengHei"/>
              </a:rPr>
              <a:t>統計</a:t>
            </a:r>
            <a:endParaRPr sz="2400">
              <a:latin typeface="Microsoft JhengHei"/>
              <a:ea typeface="Microsoft JhengHei"/>
              <a:cs typeface="Microsoft JhengHei"/>
              <a:sym typeface="Microsoft JhengHei"/>
            </a:endParaRPr>
          </a:p>
        </p:txBody>
      </p:sp>
      <p:sp>
        <p:nvSpPr>
          <p:cNvPr id="1426" name="Google Shape;1426;p116"/>
          <p:cNvSpPr/>
          <p:nvPr/>
        </p:nvSpPr>
        <p:spPr>
          <a:xfrm>
            <a:off x="3532550" y="4838125"/>
            <a:ext cx="1781100" cy="8133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是否有第二個目標概念</a:t>
            </a:r>
            <a:endParaRPr sz="2500">
              <a:solidFill>
                <a:srgbClr val="FFFFFF"/>
              </a:solidFill>
              <a:latin typeface="Microsoft JhengHei"/>
              <a:ea typeface="Microsoft JhengHei"/>
              <a:cs typeface="Microsoft JhengHei"/>
              <a:sym typeface="Microsoft JhengHei"/>
            </a:endParaRPr>
          </a:p>
        </p:txBody>
      </p:sp>
      <p:cxnSp>
        <p:nvCxnSpPr>
          <p:cNvPr id="1427" name="Google Shape;1427;p116"/>
          <p:cNvCxnSpPr>
            <a:stCxn id="1412" idx="3"/>
            <a:endCxn id="1415" idx="1"/>
          </p:cNvCxnSpPr>
          <p:nvPr/>
        </p:nvCxnSpPr>
        <p:spPr>
          <a:xfrm>
            <a:off x="2337880" y="2148125"/>
            <a:ext cx="1261800" cy="0"/>
          </a:xfrm>
          <a:prstGeom prst="straightConnector1">
            <a:avLst/>
          </a:prstGeom>
          <a:noFill/>
          <a:ln cap="flat" cmpd="sng" w="38100">
            <a:solidFill>
              <a:srgbClr val="FFFF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428" name="Google Shape;1428;p116"/>
          <p:cNvCxnSpPr>
            <a:stCxn id="1412" idx="3"/>
            <a:endCxn id="1417" idx="1"/>
          </p:cNvCxnSpPr>
          <p:nvPr/>
        </p:nvCxnSpPr>
        <p:spPr>
          <a:xfrm>
            <a:off x="2337880" y="2148125"/>
            <a:ext cx="1239300" cy="1908900"/>
          </a:xfrm>
          <a:prstGeom prst="straightConnector1">
            <a:avLst/>
          </a:prstGeom>
          <a:noFill/>
          <a:ln cap="flat" cmpd="sng" w="38100">
            <a:solidFill>
              <a:srgbClr val="FFFF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429" name="Google Shape;1429;p116"/>
          <p:cNvCxnSpPr>
            <a:stCxn id="1414" idx="3"/>
            <a:endCxn id="1415" idx="1"/>
          </p:cNvCxnSpPr>
          <p:nvPr/>
        </p:nvCxnSpPr>
        <p:spPr>
          <a:xfrm flipH="1" rot="10800000">
            <a:off x="2337880" y="2148000"/>
            <a:ext cx="1261800" cy="1908900"/>
          </a:xfrm>
          <a:prstGeom prst="straightConnector1">
            <a:avLst/>
          </a:prstGeom>
          <a:noFill/>
          <a:ln cap="flat" cmpd="sng" w="38100">
            <a:solidFill>
              <a:srgbClr val="FFFF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430" name="Google Shape;1430;p116"/>
          <p:cNvCxnSpPr>
            <a:stCxn id="1415" idx="3"/>
            <a:endCxn id="1431" idx="1"/>
          </p:cNvCxnSpPr>
          <p:nvPr/>
        </p:nvCxnSpPr>
        <p:spPr>
          <a:xfrm>
            <a:off x="5336055" y="2148125"/>
            <a:ext cx="1432200" cy="559500"/>
          </a:xfrm>
          <a:prstGeom prst="straightConnector1">
            <a:avLst/>
          </a:prstGeom>
          <a:noFill/>
          <a:ln cap="flat" cmpd="sng" w="38100">
            <a:solidFill>
              <a:srgbClr val="FFFF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1432" name="Google Shape;1432;p116"/>
          <p:cNvSpPr/>
          <p:nvPr/>
        </p:nvSpPr>
        <p:spPr>
          <a:xfrm>
            <a:off x="6768125" y="1364975"/>
            <a:ext cx="1736400" cy="9825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品質評估</a:t>
            </a:r>
            <a:endParaRPr sz="25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指標</a:t>
            </a:r>
            <a:endParaRPr sz="2500">
              <a:solidFill>
                <a:srgbClr val="FFFFFF"/>
              </a:solidFill>
              <a:latin typeface="Microsoft JhengHei"/>
              <a:ea typeface="Microsoft JhengHei"/>
              <a:cs typeface="Microsoft JhengHei"/>
              <a:sym typeface="Microsoft JhengHei"/>
            </a:endParaRPr>
          </a:p>
        </p:txBody>
      </p:sp>
      <p:sp>
        <p:nvSpPr>
          <p:cNvPr id="1431" name="Google Shape;1431;p116"/>
          <p:cNvSpPr/>
          <p:nvPr/>
        </p:nvSpPr>
        <p:spPr>
          <a:xfrm>
            <a:off x="6768125" y="2488475"/>
            <a:ext cx="1736400" cy="4380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信賴度</a:t>
            </a:r>
            <a:endParaRPr sz="2500">
              <a:solidFill>
                <a:srgbClr val="FFFFFF"/>
              </a:solidFill>
              <a:latin typeface="Microsoft JhengHei"/>
              <a:ea typeface="Microsoft JhengHei"/>
              <a:cs typeface="Microsoft JhengHei"/>
              <a:sym typeface="Microsoft JhengHei"/>
            </a:endParaRPr>
          </a:p>
        </p:txBody>
      </p:sp>
      <p:sp>
        <p:nvSpPr>
          <p:cNvPr id="1433" name="Google Shape;1433;p116"/>
          <p:cNvSpPr/>
          <p:nvPr/>
        </p:nvSpPr>
        <p:spPr>
          <a:xfrm>
            <a:off x="6768125" y="3032827"/>
            <a:ext cx="1736400" cy="4380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WRAcc</a:t>
            </a:r>
            <a:endParaRPr sz="2500">
              <a:solidFill>
                <a:srgbClr val="FFFFFF"/>
              </a:solidFill>
              <a:latin typeface="Microsoft JhengHei"/>
              <a:ea typeface="Microsoft JhengHei"/>
              <a:cs typeface="Microsoft JhengHei"/>
              <a:sym typeface="Microsoft JhengHei"/>
            </a:endParaRPr>
          </a:p>
        </p:txBody>
      </p:sp>
      <p:sp>
        <p:nvSpPr>
          <p:cNvPr id="1434" name="Google Shape;1434;p116"/>
          <p:cNvSpPr/>
          <p:nvPr/>
        </p:nvSpPr>
        <p:spPr>
          <a:xfrm>
            <a:off x="6768125" y="3619027"/>
            <a:ext cx="1736400" cy="4380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(其他...)</a:t>
            </a:r>
            <a:endParaRPr sz="2500">
              <a:solidFill>
                <a:srgbClr val="FFFFFF"/>
              </a:solidFill>
              <a:latin typeface="Microsoft JhengHei"/>
              <a:ea typeface="Microsoft JhengHei"/>
              <a:cs typeface="Microsoft JhengHei"/>
              <a:sym typeface="Microsoft JhengHei"/>
            </a:endParaRPr>
          </a:p>
        </p:txBody>
      </p:sp>
      <p:cxnSp>
        <p:nvCxnSpPr>
          <p:cNvPr id="1435" name="Google Shape;1435;p116"/>
          <p:cNvCxnSpPr>
            <a:stCxn id="1415" idx="3"/>
            <a:endCxn id="1433" idx="1"/>
          </p:cNvCxnSpPr>
          <p:nvPr/>
        </p:nvCxnSpPr>
        <p:spPr>
          <a:xfrm>
            <a:off x="5336055" y="2148125"/>
            <a:ext cx="1432200" cy="1103700"/>
          </a:xfrm>
          <a:prstGeom prst="straightConnector1">
            <a:avLst/>
          </a:prstGeom>
          <a:noFill/>
          <a:ln cap="flat" cmpd="sng" w="38100">
            <a:solidFill>
              <a:srgbClr val="FFFF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436" name="Google Shape;1436;p116"/>
          <p:cNvCxnSpPr>
            <a:stCxn id="1426" idx="3"/>
            <a:endCxn id="1434" idx="1"/>
          </p:cNvCxnSpPr>
          <p:nvPr/>
        </p:nvCxnSpPr>
        <p:spPr>
          <a:xfrm flipH="1" rot="10800000">
            <a:off x="5313650" y="3838075"/>
            <a:ext cx="1454400" cy="1406700"/>
          </a:xfrm>
          <a:prstGeom prst="straightConnector1">
            <a:avLst/>
          </a:prstGeom>
          <a:noFill/>
          <a:ln cap="flat" cmpd="sng" w="38100">
            <a:solidFill>
              <a:srgbClr val="FFFF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437" name="Google Shape;1437;p116"/>
          <p:cNvCxnSpPr>
            <a:endCxn id="1434" idx="1"/>
          </p:cNvCxnSpPr>
          <p:nvPr/>
        </p:nvCxnSpPr>
        <p:spPr>
          <a:xfrm flipH="1" rot="10800000">
            <a:off x="5313725" y="3838027"/>
            <a:ext cx="1454400" cy="219000"/>
          </a:xfrm>
          <a:prstGeom prst="straightConnector1">
            <a:avLst/>
          </a:prstGeom>
          <a:noFill/>
          <a:ln cap="flat" cmpd="sng" w="38100">
            <a:solidFill>
              <a:srgbClr val="FFFF00"/>
            </a:solidFill>
            <a:prstDash val="solid"/>
            <a:round/>
            <a:headEnd len="med" w="med" type="none"/>
            <a:tailEnd len="med" w="med" type="triangle"/>
          </a:ln>
          <a:effectLst>
            <a:outerShdw blurRad="57150" rotWithShape="0" algn="bl" dir="5400000" dist="19050">
              <a:srgbClr val="000000">
                <a:alpha val="50000"/>
              </a:srgbClr>
            </a:outerShdw>
          </a:effectLst>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sp>
        <p:nvSpPr>
          <p:cNvPr id="1443" name="Google Shape;1443;p117"/>
          <p:cNvSpPr/>
          <p:nvPr/>
        </p:nvSpPr>
        <p:spPr>
          <a:xfrm>
            <a:off x="6400075" y="1725526"/>
            <a:ext cx="2430900" cy="2806800"/>
          </a:xfrm>
          <a:prstGeom prst="roundRect">
            <a:avLst>
              <a:gd fmla="val 9150" name="adj"/>
            </a:avLst>
          </a:prstGeom>
          <a:solidFill>
            <a:schemeClr val="lt1"/>
          </a:solidFill>
          <a:ln cap="flat" cmpd="sng" w="38100">
            <a:solidFill>
              <a:srgbClr val="351C75"/>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t/>
            </a:r>
            <a:endParaRPr sz="2500">
              <a:solidFill>
                <a:schemeClr val="dk1"/>
              </a:solidFill>
              <a:latin typeface="Microsoft JhengHei"/>
              <a:ea typeface="Microsoft JhengHei"/>
              <a:cs typeface="Microsoft JhengHei"/>
              <a:sym typeface="Microsoft JhengHei"/>
            </a:endParaRPr>
          </a:p>
        </p:txBody>
      </p:sp>
      <p:sp>
        <p:nvSpPr>
          <p:cNvPr id="1444" name="Google Shape;1444;p11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445" name="Google Shape;1445;p117"/>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446" name="Google Shape;1446;p117"/>
          <p:cNvSpPr/>
          <p:nvPr/>
        </p:nvSpPr>
        <p:spPr>
          <a:xfrm>
            <a:off x="313025" y="1725526"/>
            <a:ext cx="2313000" cy="2806800"/>
          </a:xfrm>
          <a:prstGeom prst="roundRect">
            <a:avLst>
              <a:gd fmla="val 9081" name="adj"/>
            </a:avLst>
          </a:prstGeom>
          <a:solidFill>
            <a:schemeClr val="lt1"/>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2500">
              <a:latin typeface="Microsoft JhengHei"/>
              <a:ea typeface="Microsoft JhengHei"/>
              <a:cs typeface="Microsoft JhengHei"/>
              <a:sym typeface="Microsoft JhengHei"/>
            </a:endParaRPr>
          </a:p>
        </p:txBody>
      </p:sp>
      <p:sp>
        <p:nvSpPr>
          <p:cNvPr id="1447" name="Google Shape;1447;p117"/>
          <p:cNvSpPr/>
          <p:nvPr/>
        </p:nvSpPr>
        <p:spPr>
          <a:xfrm>
            <a:off x="3252400" y="1725526"/>
            <a:ext cx="2430900" cy="2806800"/>
          </a:xfrm>
          <a:prstGeom prst="roundRect">
            <a:avLst>
              <a:gd fmla="val 9150" name="adj"/>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t/>
            </a:r>
            <a:endParaRPr sz="2500">
              <a:solidFill>
                <a:schemeClr val="dk1"/>
              </a:solidFill>
              <a:latin typeface="Microsoft JhengHei"/>
              <a:ea typeface="Microsoft JhengHei"/>
              <a:cs typeface="Microsoft JhengHei"/>
              <a:sym typeface="Microsoft JhengHei"/>
            </a:endParaRPr>
          </a:p>
        </p:txBody>
      </p:sp>
      <p:sp>
        <p:nvSpPr>
          <p:cNvPr id="1448" name="Google Shape;1448;p117"/>
          <p:cNvSpPr/>
          <p:nvPr/>
        </p:nvSpPr>
        <p:spPr>
          <a:xfrm>
            <a:off x="601480" y="1364975"/>
            <a:ext cx="1736400" cy="399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前提條件</a:t>
            </a:r>
            <a:endParaRPr sz="2500">
              <a:solidFill>
                <a:srgbClr val="FFFFFF"/>
              </a:solidFill>
              <a:latin typeface="Microsoft JhengHei"/>
              <a:ea typeface="Microsoft JhengHei"/>
              <a:cs typeface="Microsoft JhengHei"/>
              <a:sym typeface="Microsoft JhengHei"/>
            </a:endParaRPr>
          </a:p>
        </p:txBody>
      </p:sp>
      <p:sp>
        <p:nvSpPr>
          <p:cNvPr id="1449" name="Google Shape;1449;p117"/>
          <p:cNvSpPr/>
          <p:nvPr/>
        </p:nvSpPr>
        <p:spPr>
          <a:xfrm>
            <a:off x="3577256" y="1364975"/>
            <a:ext cx="1781100" cy="399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目標概念</a:t>
            </a:r>
            <a:endParaRPr sz="2500">
              <a:solidFill>
                <a:srgbClr val="FFFFFF"/>
              </a:solidFill>
              <a:latin typeface="Microsoft JhengHei"/>
              <a:ea typeface="Microsoft JhengHei"/>
              <a:cs typeface="Microsoft JhengHei"/>
              <a:sym typeface="Microsoft JhengHei"/>
            </a:endParaRPr>
          </a:p>
        </p:txBody>
      </p:sp>
      <p:sp>
        <p:nvSpPr>
          <p:cNvPr id="1450" name="Google Shape;1450;p117"/>
          <p:cNvSpPr/>
          <p:nvPr/>
        </p:nvSpPr>
        <p:spPr>
          <a:xfrm>
            <a:off x="601480" y="1948625"/>
            <a:ext cx="1736400" cy="399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類別型</a:t>
            </a:r>
            <a:endParaRPr sz="2500">
              <a:solidFill>
                <a:srgbClr val="FFFFFF"/>
              </a:solidFill>
              <a:latin typeface="Microsoft JhengHei"/>
              <a:ea typeface="Microsoft JhengHei"/>
              <a:cs typeface="Microsoft JhengHei"/>
              <a:sym typeface="Microsoft JhengHei"/>
            </a:endParaRPr>
          </a:p>
        </p:txBody>
      </p:sp>
      <p:sp>
        <p:nvSpPr>
          <p:cNvPr id="1451" name="Google Shape;1451;p117"/>
          <p:cNvSpPr/>
          <p:nvPr/>
        </p:nvSpPr>
        <p:spPr>
          <a:xfrm>
            <a:off x="601480" y="2929425"/>
            <a:ext cx="1736400" cy="399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連續數值型</a:t>
            </a:r>
            <a:endParaRPr sz="2500">
              <a:solidFill>
                <a:srgbClr val="FFFFFF"/>
              </a:solidFill>
              <a:latin typeface="Microsoft JhengHei"/>
              <a:ea typeface="Microsoft JhengHei"/>
              <a:cs typeface="Microsoft JhengHei"/>
              <a:sym typeface="Microsoft JhengHei"/>
            </a:endParaRPr>
          </a:p>
        </p:txBody>
      </p:sp>
      <p:sp>
        <p:nvSpPr>
          <p:cNvPr id="1452" name="Google Shape;1452;p117"/>
          <p:cNvSpPr/>
          <p:nvPr/>
        </p:nvSpPr>
        <p:spPr>
          <a:xfrm>
            <a:off x="601480" y="3857400"/>
            <a:ext cx="1736400" cy="399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模糊隸屬度</a:t>
            </a:r>
            <a:endParaRPr sz="2500">
              <a:solidFill>
                <a:srgbClr val="FFFFFF"/>
              </a:solidFill>
              <a:latin typeface="Microsoft JhengHei"/>
              <a:ea typeface="Microsoft JhengHei"/>
              <a:cs typeface="Microsoft JhengHei"/>
              <a:sym typeface="Microsoft JhengHei"/>
            </a:endParaRPr>
          </a:p>
        </p:txBody>
      </p:sp>
      <p:sp>
        <p:nvSpPr>
          <p:cNvPr id="1453" name="Google Shape;1453;p117"/>
          <p:cNvSpPr/>
          <p:nvPr/>
        </p:nvSpPr>
        <p:spPr>
          <a:xfrm>
            <a:off x="3599655" y="1948625"/>
            <a:ext cx="1736400" cy="399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類別型</a:t>
            </a:r>
            <a:endParaRPr sz="2500">
              <a:solidFill>
                <a:srgbClr val="FFFFFF"/>
              </a:solidFill>
              <a:latin typeface="Microsoft JhengHei"/>
              <a:ea typeface="Microsoft JhengHei"/>
              <a:cs typeface="Microsoft JhengHei"/>
              <a:sym typeface="Microsoft JhengHei"/>
            </a:endParaRPr>
          </a:p>
        </p:txBody>
      </p:sp>
      <p:sp>
        <p:nvSpPr>
          <p:cNvPr id="1454" name="Google Shape;1454;p117"/>
          <p:cNvSpPr/>
          <p:nvPr/>
        </p:nvSpPr>
        <p:spPr>
          <a:xfrm>
            <a:off x="3577255" y="2929425"/>
            <a:ext cx="1736400" cy="399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連續數值型</a:t>
            </a:r>
            <a:endParaRPr sz="2500">
              <a:solidFill>
                <a:srgbClr val="FFFFFF"/>
              </a:solidFill>
              <a:latin typeface="Microsoft JhengHei"/>
              <a:ea typeface="Microsoft JhengHei"/>
              <a:cs typeface="Microsoft JhengHei"/>
              <a:sym typeface="Microsoft JhengHei"/>
            </a:endParaRPr>
          </a:p>
        </p:txBody>
      </p:sp>
      <p:sp>
        <p:nvSpPr>
          <p:cNvPr id="1455" name="Google Shape;1455;p117"/>
          <p:cNvSpPr/>
          <p:nvPr/>
        </p:nvSpPr>
        <p:spPr>
          <a:xfrm>
            <a:off x="3577255" y="3857400"/>
            <a:ext cx="1736400" cy="399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統計值</a:t>
            </a:r>
            <a:endParaRPr sz="2500">
              <a:solidFill>
                <a:srgbClr val="FFFFFF"/>
              </a:solidFill>
              <a:latin typeface="Microsoft JhengHei"/>
              <a:ea typeface="Microsoft JhengHei"/>
              <a:cs typeface="Microsoft JhengHei"/>
              <a:sym typeface="Microsoft JhengHei"/>
            </a:endParaRPr>
          </a:p>
        </p:txBody>
      </p:sp>
      <p:cxnSp>
        <p:nvCxnSpPr>
          <p:cNvPr id="1456" name="Google Shape;1456;p117"/>
          <p:cNvCxnSpPr/>
          <p:nvPr/>
        </p:nvCxnSpPr>
        <p:spPr>
          <a:xfrm rot="10800000">
            <a:off x="1012480" y="2347725"/>
            <a:ext cx="0" cy="581700"/>
          </a:xfrm>
          <a:prstGeom prst="straightConnector1">
            <a:avLst/>
          </a:prstGeom>
          <a:noFill/>
          <a:ln cap="flat" cmpd="sng" w="38100">
            <a:solidFill>
              <a:srgbClr val="38761D"/>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457" name="Google Shape;1457;p117"/>
          <p:cNvCxnSpPr/>
          <p:nvPr/>
        </p:nvCxnSpPr>
        <p:spPr>
          <a:xfrm>
            <a:off x="1012480" y="3328425"/>
            <a:ext cx="0" cy="528900"/>
          </a:xfrm>
          <a:prstGeom prst="straightConnector1">
            <a:avLst/>
          </a:prstGeom>
          <a:noFill/>
          <a:ln cap="flat" cmpd="sng" w="38100">
            <a:solidFill>
              <a:srgbClr val="38761D"/>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458" name="Google Shape;1458;p117"/>
          <p:cNvCxnSpPr/>
          <p:nvPr/>
        </p:nvCxnSpPr>
        <p:spPr>
          <a:xfrm>
            <a:off x="3912055" y="3328425"/>
            <a:ext cx="0" cy="528900"/>
          </a:xfrm>
          <a:prstGeom prst="straightConnector1">
            <a:avLst/>
          </a:prstGeom>
          <a:noFill/>
          <a:ln cap="flat" cmpd="sng" w="38100">
            <a:solidFill>
              <a:srgbClr val="B45F06"/>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459" name="Google Shape;1459;p117"/>
          <p:cNvCxnSpPr/>
          <p:nvPr/>
        </p:nvCxnSpPr>
        <p:spPr>
          <a:xfrm rot="10800000">
            <a:off x="3912055" y="2347725"/>
            <a:ext cx="0" cy="581700"/>
          </a:xfrm>
          <a:prstGeom prst="straightConnector1">
            <a:avLst/>
          </a:prstGeom>
          <a:noFill/>
          <a:ln cap="flat" cmpd="sng" w="38100">
            <a:solidFill>
              <a:srgbClr val="B45F06"/>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1460" name="Google Shape;1460;p117"/>
          <p:cNvSpPr txBox="1"/>
          <p:nvPr/>
        </p:nvSpPr>
        <p:spPr>
          <a:xfrm>
            <a:off x="1148450" y="2488475"/>
            <a:ext cx="13872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CN" sz="2400">
                <a:latin typeface="Microsoft JhengHei"/>
                <a:ea typeface="Microsoft JhengHei"/>
                <a:cs typeface="Microsoft JhengHei"/>
                <a:sym typeface="Microsoft JhengHei"/>
              </a:rPr>
              <a:t>裝箱法</a:t>
            </a:r>
            <a:endParaRPr sz="2400">
              <a:latin typeface="Microsoft JhengHei"/>
              <a:ea typeface="Microsoft JhengHei"/>
              <a:cs typeface="Microsoft JhengHei"/>
              <a:sym typeface="Microsoft JhengHei"/>
            </a:endParaRPr>
          </a:p>
        </p:txBody>
      </p:sp>
      <p:sp>
        <p:nvSpPr>
          <p:cNvPr id="1461" name="Google Shape;1461;p117"/>
          <p:cNvSpPr txBox="1"/>
          <p:nvPr/>
        </p:nvSpPr>
        <p:spPr>
          <a:xfrm>
            <a:off x="4052775" y="2488475"/>
            <a:ext cx="13872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CN" sz="2400">
                <a:latin typeface="Microsoft JhengHei"/>
                <a:ea typeface="Microsoft JhengHei"/>
                <a:cs typeface="Microsoft JhengHei"/>
                <a:sym typeface="Microsoft JhengHei"/>
              </a:rPr>
              <a:t>裝箱法</a:t>
            </a:r>
            <a:endParaRPr sz="2400">
              <a:latin typeface="Microsoft JhengHei"/>
              <a:ea typeface="Microsoft JhengHei"/>
              <a:cs typeface="Microsoft JhengHei"/>
              <a:sym typeface="Microsoft JhengHei"/>
            </a:endParaRPr>
          </a:p>
        </p:txBody>
      </p:sp>
      <p:sp>
        <p:nvSpPr>
          <p:cNvPr id="1462" name="Google Shape;1462;p117"/>
          <p:cNvSpPr txBox="1"/>
          <p:nvPr/>
        </p:nvSpPr>
        <p:spPr>
          <a:xfrm>
            <a:off x="1148450" y="3468863"/>
            <a:ext cx="15609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CN" sz="2400">
                <a:latin typeface="Microsoft JhengHei"/>
                <a:ea typeface="Microsoft JhengHei"/>
                <a:cs typeface="Microsoft JhengHei"/>
                <a:sym typeface="Microsoft JhengHei"/>
              </a:rPr>
              <a:t>模糊邏輯</a:t>
            </a:r>
            <a:endParaRPr sz="2400">
              <a:latin typeface="Microsoft JhengHei"/>
              <a:ea typeface="Microsoft JhengHei"/>
              <a:cs typeface="Microsoft JhengHei"/>
              <a:sym typeface="Microsoft JhengHei"/>
            </a:endParaRPr>
          </a:p>
        </p:txBody>
      </p:sp>
      <p:sp>
        <p:nvSpPr>
          <p:cNvPr id="1463" name="Google Shape;1463;p117"/>
          <p:cNvSpPr txBox="1"/>
          <p:nvPr/>
        </p:nvSpPr>
        <p:spPr>
          <a:xfrm>
            <a:off x="4052775" y="3468863"/>
            <a:ext cx="15609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CN" sz="2400">
                <a:latin typeface="Microsoft JhengHei"/>
                <a:ea typeface="Microsoft JhengHei"/>
                <a:cs typeface="Microsoft JhengHei"/>
                <a:sym typeface="Microsoft JhengHei"/>
              </a:rPr>
              <a:t>統計</a:t>
            </a:r>
            <a:endParaRPr sz="2400">
              <a:latin typeface="Microsoft JhengHei"/>
              <a:ea typeface="Microsoft JhengHei"/>
              <a:cs typeface="Microsoft JhengHei"/>
              <a:sym typeface="Microsoft JhengHei"/>
            </a:endParaRPr>
          </a:p>
        </p:txBody>
      </p:sp>
      <p:sp>
        <p:nvSpPr>
          <p:cNvPr id="1464" name="Google Shape;1464;p117"/>
          <p:cNvSpPr/>
          <p:nvPr/>
        </p:nvSpPr>
        <p:spPr>
          <a:xfrm>
            <a:off x="3532550" y="4838125"/>
            <a:ext cx="1781100" cy="8133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是否有第二個目標概念</a:t>
            </a:r>
            <a:endParaRPr sz="2500">
              <a:solidFill>
                <a:srgbClr val="FFFFFF"/>
              </a:solidFill>
              <a:latin typeface="Microsoft JhengHei"/>
              <a:ea typeface="Microsoft JhengHei"/>
              <a:cs typeface="Microsoft JhengHei"/>
              <a:sym typeface="Microsoft JhengHei"/>
            </a:endParaRPr>
          </a:p>
        </p:txBody>
      </p:sp>
      <p:cxnSp>
        <p:nvCxnSpPr>
          <p:cNvPr id="1465" name="Google Shape;1465;p117"/>
          <p:cNvCxnSpPr>
            <a:stCxn id="1450" idx="3"/>
            <a:endCxn id="1453" idx="1"/>
          </p:cNvCxnSpPr>
          <p:nvPr/>
        </p:nvCxnSpPr>
        <p:spPr>
          <a:xfrm>
            <a:off x="2337880" y="2148125"/>
            <a:ext cx="1261800" cy="0"/>
          </a:xfrm>
          <a:prstGeom prst="straightConnector1">
            <a:avLst/>
          </a:prstGeom>
          <a:noFill/>
          <a:ln cap="flat" cmpd="sng" w="38100">
            <a:solidFill>
              <a:srgbClr val="FFFF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466" name="Google Shape;1466;p117"/>
          <p:cNvCxnSpPr>
            <a:stCxn id="1450" idx="3"/>
            <a:endCxn id="1455" idx="1"/>
          </p:cNvCxnSpPr>
          <p:nvPr/>
        </p:nvCxnSpPr>
        <p:spPr>
          <a:xfrm>
            <a:off x="2337880" y="2148125"/>
            <a:ext cx="1239300" cy="1908900"/>
          </a:xfrm>
          <a:prstGeom prst="straightConnector1">
            <a:avLst/>
          </a:prstGeom>
          <a:noFill/>
          <a:ln cap="flat" cmpd="sng" w="38100">
            <a:solidFill>
              <a:srgbClr val="FFFF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467" name="Google Shape;1467;p117"/>
          <p:cNvCxnSpPr>
            <a:stCxn id="1452" idx="3"/>
            <a:endCxn id="1453" idx="1"/>
          </p:cNvCxnSpPr>
          <p:nvPr/>
        </p:nvCxnSpPr>
        <p:spPr>
          <a:xfrm flipH="1" rot="10800000">
            <a:off x="2337880" y="2148000"/>
            <a:ext cx="1261800" cy="1908900"/>
          </a:xfrm>
          <a:prstGeom prst="straightConnector1">
            <a:avLst/>
          </a:prstGeom>
          <a:noFill/>
          <a:ln cap="flat" cmpd="sng" w="38100">
            <a:solidFill>
              <a:srgbClr val="FFFF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468" name="Google Shape;1468;p117"/>
          <p:cNvCxnSpPr>
            <a:stCxn id="1453" idx="3"/>
            <a:endCxn id="1469" idx="1"/>
          </p:cNvCxnSpPr>
          <p:nvPr/>
        </p:nvCxnSpPr>
        <p:spPr>
          <a:xfrm>
            <a:off x="5336055" y="2148125"/>
            <a:ext cx="1432200" cy="559500"/>
          </a:xfrm>
          <a:prstGeom prst="straightConnector1">
            <a:avLst/>
          </a:prstGeom>
          <a:noFill/>
          <a:ln cap="flat" cmpd="sng" w="38100">
            <a:solidFill>
              <a:srgbClr val="FFFF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1470" name="Google Shape;1470;p117"/>
          <p:cNvSpPr/>
          <p:nvPr/>
        </p:nvSpPr>
        <p:spPr>
          <a:xfrm>
            <a:off x="6768125" y="1364975"/>
            <a:ext cx="1736400" cy="9825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品質評估</a:t>
            </a:r>
            <a:endParaRPr sz="25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指標</a:t>
            </a:r>
            <a:endParaRPr sz="2500">
              <a:solidFill>
                <a:srgbClr val="FFFFFF"/>
              </a:solidFill>
              <a:latin typeface="Microsoft JhengHei"/>
              <a:ea typeface="Microsoft JhengHei"/>
              <a:cs typeface="Microsoft JhengHei"/>
              <a:sym typeface="Microsoft JhengHei"/>
            </a:endParaRPr>
          </a:p>
        </p:txBody>
      </p:sp>
      <p:sp>
        <p:nvSpPr>
          <p:cNvPr id="1469" name="Google Shape;1469;p117"/>
          <p:cNvSpPr/>
          <p:nvPr/>
        </p:nvSpPr>
        <p:spPr>
          <a:xfrm>
            <a:off x="6768125" y="2488475"/>
            <a:ext cx="1736400" cy="4380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信賴度</a:t>
            </a:r>
            <a:endParaRPr sz="2500">
              <a:solidFill>
                <a:srgbClr val="FFFFFF"/>
              </a:solidFill>
              <a:latin typeface="Microsoft JhengHei"/>
              <a:ea typeface="Microsoft JhengHei"/>
              <a:cs typeface="Microsoft JhengHei"/>
              <a:sym typeface="Microsoft JhengHei"/>
            </a:endParaRPr>
          </a:p>
        </p:txBody>
      </p:sp>
      <p:sp>
        <p:nvSpPr>
          <p:cNvPr id="1471" name="Google Shape;1471;p117"/>
          <p:cNvSpPr/>
          <p:nvPr/>
        </p:nvSpPr>
        <p:spPr>
          <a:xfrm>
            <a:off x="6768125" y="3032827"/>
            <a:ext cx="1736400" cy="4380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WRAcc</a:t>
            </a:r>
            <a:endParaRPr sz="2500">
              <a:solidFill>
                <a:srgbClr val="FFFFFF"/>
              </a:solidFill>
              <a:latin typeface="Microsoft JhengHei"/>
              <a:ea typeface="Microsoft JhengHei"/>
              <a:cs typeface="Microsoft JhengHei"/>
              <a:sym typeface="Microsoft JhengHei"/>
            </a:endParaRPr>
          </a:p>
        </p:txBody>
      </p:sp>
      <p:sp>
        <p:nvSpPr>
          <p:cNvPr id="1472" name="Google Shape;1472;p117"/>
          <p:cNvSpPr/>
          <p:nvPr/>
        </p:nvSpPr>
        <p:spPr>
          <a:xfrm>
            <a:off x="6768125" y="3619027"/>
            <a:ext cx="1736400" cy="4380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(其他...)</a:t>
            </a:r>
            <a:endParaRPr sz="2500">
              <a:solidFill>
                <a:srgbClr val="FFFFFF"/>
              </a:solidFill>
              <a:latin typeface="Microsoft JhengHei"/>
              <a:ea typeface="Microsoft JhengHei"/>
              <a:cs typeface="Microsoft JhengHei"/>
              <a:sym typeface="Microsoft JhengHei"/>
            </a:endParaRPr>
          </a:p>
        </p:txBody>
      </p:sp>
      <p:cxnSp>
        <p:nvCxnSpPr>
          <p:cNvPr id="1473" name="Google Shape;1473;p117"/>
          <p:cNvCxnSpPr>
            <a:stCxn id="1453" idx="3"/>
            <a:endCxn id="1471" idx="1"/>
          </p:cNvCxnSpPr>
          <p:nvPr/>
        </p:nvCxnSpPr>
        <p:spPr>
          <a:xfrm>
            <a:off x="5336055" y="2148125"/>
            <a:ext cx="1432200" cy="1103700"/>
          </a:xfrm>
          <a:prstGeom prst="straightConnector1">
            <a:avLst/>
          </a:prstGeom>
          <a:noFill/>
          <a:ln cap="flat" cmpd="sng" w="38100">
            <a:solidFill>
              <a:srgbClr val="FFFF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474" name="Google Shape;1474;p117"/>
          <p:cNvCxnSpPr>
            <a:stCxn id="1464" idx="3"/>
            <a:endCxn id="1472" idx="1"/>
          </p:cNvCxnSpPr>
          <p:nvPr/>
        </p:nvCxnSpPr>
        <p:spPr>
          <a:xfrm flipH="1" rot="10800000">
            <a:off x="5313650" y="3838075"/>
            <a:ext cx="1454400" cy="1406700"/>
          </a:xfrm>
          <a:prstGeom prst="straightConnector1">
            <a:avLst/>
          </a:prstGeom>
          <a:noFill/>
          <a:ln cap="flat" cmpd="sng" w="38100">
            <a:solidFill>
              <a:srgbClr val="FFFF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475" name="Google Shape;1475;p117"/>
          <p:cNvCxnSpPr>
            <a:endCxn id="1472" idx="1"/>
          </p:cNvCxnSpPr>
          <p:nvPr/>
        </p:nvCxnSpPr>
        <p:spPr>
          <a:xfrm flipH="1" rot="10800000">
            <a:off x="5313725" y="3838027"/>
            <a:ext cx="1454400" cy="219000"/>
          </a:xfrm>
          <a:prstGeom prst="straightConnector1">
            <a:avLst/>
          </a:prstGeom>
          <a:noFill/>
          <a:ln cap="flat" cmpd="sng" w="38100">
            <a:solidFill>
              <a:srgbClr val="FFFF00"/>
            </a:solidFill>
            <a:prstDash val="solid"/>
            <a:round/>
            <a:headEnd len="med" w="med" type="none"/>
            <a:tailEnd len="med" w="med" type="triangle"/>
          </a:ln>
          <a:effectLst>
            <a:outerShdw blurRad="57150" rotWithShape="0" algn="bl" dir="5400000" dist="19050">
              <a:srgbClr val="000000">
                <a:alpha val="50000"/>
              </a:srgbClr>
            </a:outerShdw>
          </a:effectLst>
        </p:spPr>
      </p:cxnSp>
      <p:pic>
        <p:nvPicPr>
          <p:cNvPr id="1476" name="Google Shape;1476;p117"/>
          <p:cNvPicPr preferRelativeResize="0"/>
          <p:nvPr/>
        </p:nvPicPr>
        <p:blipFill rotWithShape="1">
          <a:blip r:embed="rId3">
            <a:alphaModFix amt="50000"/>
          </a:blip>
          <a:srcRect b="0" l="0" r="6907" t="0"/>
          <a:stretch/>
        </p:blipFill>
        <p:spPr>
          <a:xfrm>
            <a:off x="0" y="0"/>
            <a:ext cx="9144000" cy="655319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1" name="Shape 1481"/>
        <p:cNvGrpSpPr/>
        <p:nvPr/>
      </p:nvGrpSpPr>
      <p:grpSpPr>
        <a:xfrm>
          <a:off x="0" y="0"/>
          <a:ext cx="0" cy="0"/>
          <a:chOff x="0" y="0"/>
          <a:chExt cx="0" cy="0"/>
        </a:xfrm>
      </p:grpSpPr>
      <p:sp>
        <p:nvSpPr>
          <p:cNvPr id="1482" name="Google Shape;1482;p118"/>
          <p:cNvSpPr/>
          <p:nvPr/>
        </p:nvSpPr>
        <p:spPr>
          <a:xfrm>
            <a:off x="6400075" y="1725526"/>
            <a:ext cx="2430900" cy="2806800"/>
          </a:xfrm>
          <a:prstGeom prst="roundRect">
            <a:avLst>
              <a:gd fmla="val 9150" name="adj"/>
            </a:avLst>
          </a:prstGeom>
          <a:solidFill>
            <a:schemeClr val="lt1"/>
          </a:solidFill>
          <a:ln cap="flat" cmpd="sng" w="38100">
            <a:solidFill>
              <a:srgbClr val="351C75"/>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t/>
            </a:r>
            <a:endParaRPr sz="2500">
              <a:solidFill>
                <a:schemeClr val="dk1"/>
              </a:solidFill>
              <a:latin typeface="Microsoft JhengHei"/>
              <a:ea typeface="Microsoft JhengHei"/>
              <a:cs typeface="Microsoft JhengHei"/>
              <a:sym typeface="Microsoft JhengHei"/>
            </a:endParaRPr>
          </a:p>
        </p:txBody>
      </p:sp>
      <p:sp>
        <p:nvSpPr>
          <p:cNvPr id="1483" name="Google Shape;1483;p11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484" name="Google Shape;1484;p118"/>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CN">
                <a:solidFill>
                  <a:schemeClr val="lt1"/>
                </a:solidFill>
              </a:rPr>
              <a:t>https://stealandshare.com/quotes/life-will-find-way</a:t>
            </a:r>
            <a:endParaRPr/>
          </a:p>
        </p:txBody>
      </p:sp>
      <p:sp>
        <p:nvSpPr>
          <p:cNvPr id="1485" name="Google Shape;1485;p118"/>
          <p:cNvSpPr/>
          <p:nvPr/>
        </p:nvSpPr>
        <p:spPr>
          <a:xfrm>
            <a:off x="313025" y="1725526"/>
            <a:ext cx="2313000" cy="2806800"/>
          </a:xfrm>
          <a:prstGeom prst="roundRect">
            <a:avLst>
              <a:gd fmla="val 9081" name="adj"/>
            </a:avLst>
          </a:prstGeom>
          <a:solidFill>
            <a:schemeClr val="lt1"/>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2500">
              <a:latin typeface="Microsoft JhengHei"/>
              <a:ea typeface="Microsoft JhengHei"/>
              <a:cs typeface="Microsoft JhengHei"/>
              <a:sym typeface="Microsoft JhengHei"/>
            </a:endParaRPr>
          </a:p>
        </p:txBody>
      </p:sp>
      <p:sp>
        <p:nvSpPr>
          <p:cNvPr id="1486" name="Google Shape;1486;p118"/>
          <p:cNvSpPr/>
          <p:nvPr/>
        </p:nvSpPr>
        <p:spPr>
          <a:xfrm>
            <a:off x="3252400" y="1725526"/>
            <a:ext cx="2430900" cy="2806800"/>
          </a:xfrm>
          <a:prstGeom prst="roundRect">
            <a:avLst>
              <a:gd fmla="val 9150" name="adj"/>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t/>
            </a:r>
            <a:endParaRPr sz="2500">
              <a:solidFill>
                <a:schemeClr val="dk1"/>
              </a:solidFill>
              <a:latin typeface="Microsoft JhengHei"/>
              <a:ea typeface="Microsoft JhengHei"/>
              <a:cs typeface="Microsoft JhengHei"/>
              <a:sym typeface="Microsoft JhengHei"/>
            </a:endParaRPr>
          </a:p>
        </p:txBody>
      </p:sp>
      <p:sp>
        <p:nvSpPr>
          <p:cNvPr id="1487" name="Google Shape;1487;p118"/>
          <p:cNvSpPr/>
          <p:nvPr/>
        </p:nvSpPr>
        <p:spPr>
          <a:xfrm>
            <a:off x="601480" y="1364975"/>
            <a:ext cx="1736400" cy="399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前提條件</a:t>
            </a:r>
            <a:endParaRPr sz="2500">
              <a:solidFill>
                <a:srgbClr val="FFFFFF"/>
              </a:solidFill>
              <a:latin typeface="Microsoft JhengHei"/>
              <a:ea typeface="Microsoft JhengHei"/>
              <a:cs typeface="Microsoft JhengHei"/>
              <a:sym typeface="Microsoft JhengHei"/>
            </a:endParaRPr>
          </a:p>
        </p:txBody>
      </p:sp>
      <p:sp>
        <p:nvSpPr>
          <p:cNvPr id="1488" name="Google Shape;1488;p118"/>
          <p:cNvSpPr/>
          <p:nvPr/>
        </p:nvSpPr>
        <p:spPr>
          <a:xfrm>
            <a:off x="3577256" y="1364975"/>
            <a:ext cx="1781100" cy="399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目標概念</a:t>
            </a:r>
            <a:endParaRPr sz="2500">
              <a:solidFill>
                <a:srgbClr val="FFFFFF"/>
              </a:solidFill>
              <a:latin typeface="Microsoft JhengHei"/>
              <a:ea typeface="Microsoft JhengHei"/>
              <a:cs typeface="Microsoft JhengHei"/>
              <a:sym typeface="Microsoft JhengHei"/>
            </a:endParaRPr>
          </a:p>
        </p:txBody>
      </p:sp>
      <p:sp>
        <p:nvSpPr>
          <p:cNvPr id="1489" name="Google Shape;1489;p118"/>
          <p:cNvSpPr/>
          <p:nvPr/>
        </p:nvSpPr>
        <p:spPr>
          <a:xfrm>
            <a:off x="601480" y="1948625"/>
            <a:ext cx="1736400" cy="399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類別型</a:t>
            </a:r>
            <a:endParaRPr sz="2500">
              <a:solidFill>
                <a:srgbClr val="FFFFFF"/>
              </a:solidFill>
              <a:latin typeface="Microsoft JhengHei"/>
              <a:ea typeface="Microsoft JhengHei"/>
              <a:cs typeface="Microsoft JhengHei"/>
              <a:sym typeface="Microsoft JhengHei"/>
            </a:endParaRPr>
          </a:p>
        </p:txBody>
      </p:sp>
      <p:sp>
        <p:nvSpPr>
          <p:cNvPr id="1490" name="Google Shape;1490;p118"/>
          <p:cNvSpPr/>
          <p:nvPr/>
        </p:nvSpPr>
        <p:spPr>
          <a:xfrm>
            <a:off x="601480" y="2929425"/>
            <a:ext cx="1736400" cy="399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連續數值型</a:t>
            </a:r>
            <a:endParaRPr sz="2500">
              <a:solidFill>
                <a:srgbClr val="FFFFFF"/>
              </a:solidFill>
              <a:latin typeface="Microsoft JhengHei"/>
              <a:ea typeface="Microsoft JhengHei"/>
              <a:cs typeface="Microsoft JhengHei"/>
              <a:sym typeface="Microsoft JhengHei"/>
            </a:endParaRPr>
          </a:p>
        </p:txBody>
      </p:sp>
      <p:sp>
        <p:nvSpPr>
          <p:cNvPr id="1491" name="Google Shape;1491;p118"/>
          <p:cNvSpPr/>
          <p:nvPr/>
        </p:nvSpPr>
        <p:spPr>
          <a:xfrm>
            <a:off x="601480" y="3857400"/>
            <a:ext cx="1736400" cy="399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模糊隸屬度</a:t>
            </a:r>
            <a:endParaRPr sz="2500">
              <a:solidFill>
                <a:srgbClr val="FFFFFF"/>
              </a:solidFill>
              <a:latin typeface="Microsoft JhengHei"/>
              <a:ea typeface="Microsoft JhengHei"/>
              <a:cs typeface="Microsoft JhengHei"/>
              <a:sym typeface="Microsoft JhengHei"/>
            </a:endParaRPr>
          </a:p>
        </p:txBody>
      </p:sp>
      <p:sp>
        <p:nvSpPr>
          <p:cNvPr id="1492" name="Google Shape;1492;p118"/>
          <p:cNvSpPr/>
          <p:nvPr/>
        </p:nvSpPr>
        <p:spPr>
          <a:xfrm>
            <a:off x="3599655" y="1948625"/>
            <a:ext cx="1736400" cy="399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類別型</a:t>
            </a:r>
            <a:endParaRPr sz="2500">
              <a:solidFill>
                <a:srgbClr val="FFFFFF"/>
              </a:solidFill>
              <a:latin typeface="Microsoft JhengHei"/>
              <a:ea typeface="Microsoft JhengHei"/>
              <a:cs typeface="Microsoft JhengHei"/>
              <a:sym typeface="Microsoft JhengHei"/>
            </a:endParaRPr>
          </a:p>
        </p:txBody>
      </p:sp>
      <p:sp>
        <p:nvSpPr>
          <p:cNvPr id="1493" name="Google Shape;1493;p118"/>
          <p:cNvSpPr/>
          <p:nvPr/>
        </p:nvSpPr>
        <p:spPr>
          <a:xfrm>
            <a:off x="3577255" y="2929425"/>
            <a:ext cx="1736400" cy="399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連續數值型</a:t>
            </a:r>
            <a:endParaRPr sz="2500">
              <a:solidFill>
                <a:srgbClr val="FFFFFF"/>
              </a:solidFill>
              <a:latin typeface="Microsoft JhengHei"/>
              <a:ea typeface="Microsoft JhengHei"/>
              <a:cs typeface="Microsoft JhengHei"/>
              <a:sym typeface="Microsoft JhengHei"/>
            </a:endParaRPr>
          </a:p>
        </p:txBody>
      </p:sp>
      <p:sp>
        <p:nvSpPr>
          <p:cNvPr id="1494" name="Google Shape;1494;p118"/>
          <p:cNvSpPr/>
          <p:nvPr/>
        </p:nvSpPr>
        <p:spPr>
          <a:xfrm>
            <a:off x="3577255" y="3857400"/>
            <a:ext cx="1736400" cy="399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統計值</a:t>
            </a:r>
            <a:endParaRPr sz="2500">
              <a:solidFill>
                <a:srgbClr val="FFFFFF"/>
              </a:solidFill>
              <a:latin typeface="Microsoft JhengHei"/>
              <a:ea typeface="Microsoft JhengHei"/>
              <a:cs typeface="Microsoft JhengHei"/>
              <a:sym typeface="Microsoft JhengHei"/>
            </a:endParaRPr>
          </a:p>
        </p:txBody>
      </p:sp>
      <p:cxnSp>
        <p:nvCxnSpPr>
          <p:cNvPr id="1495" name="Google Shape;1495;p118"/>
          <p:cNvCxnSpPr/>
          <p:nvPr/>
        </p:nvCxnSpPr>
        <p:spPr>
          <a:xfrm rot="10800000">
            <a:off x="1012480" y="2347725"/>
            <a:ext cx="0" cy="581700"/>
          </a:xfrm>
          <a:prstGeom prst="straightConnector1">
            <a:avLst/>
          </a:prstGeom>
          <a:noFill/>
          <a:ln cap="flat" cmpd="sng" w="38100">
            <a:solidFill>
              <a:srgbClr val="38761D"/>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496" name="Google Shape;1496;p118"/>
          <p:cNvCxnSpPr/>
          <p:nvPr/>
        </p:nvCxnSpPr>
        <p:spPr>
          <a:xfrm>
            <a:off x="1012480" y="3328425"/>
            <a:ext cx="0" cy="528900"/>
          </a:xfrm>
          <a:prstGeom prst="straightConnector1">
            <a:avLst/>
          </a:prstGeom>
          <a:noFill/>
          <a:ln cap="flat" cmpd="sng" w="38100">
            <a:solidFill>
              <a:srgbClr val="38761D"/>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497" name="Google Shape;1497;p118"/>
          <p:cNvCxnSpPr/>
          <p:nvPr/>
        </p:nvCxnSpPr>
        <p:spPr>
          <a:xfrm>
            <a:off x="3912055" y="3328425"/>
            <a:ext cx="0" cy="528900"/>
          </a:xfrm>
          <a:prstGeom prst="straightConnector1">
            <a:avLst/>
          </a:prstGeom>
          <a:noFill/>
          <a:ln cap="flat" cmpd="sng" w="38100">
            <a:solidFill>
              <a:srgbClr val="B45F06"/>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498" name="Google Shape;1498;p118"/>
          <p:cNvCxnSpPr/>
          <p:nvPr/>
        </p:nvCxnSpPr>
        <p:spPr>
          <a:xfrm rot="10800000">
            <a:off x="3912055" y="2347725"/>
            <a:ext cx="0" cy="581700"/>
          </a:xfrm>
          <a:prstGeom prst="straightConnector1">
            <a:avLst/>
          </a:prstGeom>
          <a:noFill/>
          <a:ln cap="flat" cmpd="sng" w="38100">
            <a:solidFill>
              <a:srgbClr val="B45F06"/>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1499" name="Google Shape;1499;p118"/>
          <p:cNvSpPr txBox="1"/>
          <p:nvPr/>
        </p:nvSpPr>
        <p:spPr>
          <a:xfrm>
            <a:off x="1148450" y="2488475"/>
            <a:ext cx="13872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CN" sz="2400">
                <a:latin typeface="Microsoft JhengHei"/>
                <a:ea typeface="Microsoft JhengHei"/>
                <a:cs typeface="Microsoft JhengHei"/>
                <a:sym typeface="Microsoft JhengHei"/>
              </a:rPr>
              <a:t>裝箱法</a:t>
            </a:r>
            <a:endParaRPr sz="2400">
              <a:latin typeface="Microsoft JhengHei"/>
              <a:ea typeface="Microsoft JhengHei"/>
              <a:cs typeface="Microsoft JhengHei"/>
              <a:sym typeface="Microsoft JhengHei"/>
            </a:endParaRPr>
          </a:p>
        </p:txBody>
      </p:sp>
      <p:sp>
        <p:nvSpPr>
          <p:cNvPr id="1500" name="Google Shape;1500;p118"/>
          <p:cNvSpPr txBox="1"/>
          <p:nvPr/>
        </p:nvSpPr>
        <p:spPr>
          <a:xfrm>
            <a:off x="4052775" y="2488475"/>
            <a:ext cx="13872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CN" sz="2400">
                <a:latin typeface="Microsoft JhengHei"/>
                <a:ea typeface="Microsoft JhengHei"/>
                <a:cs typeface="Microsoft JhengHei"/>
                <a:sym typeface="Microsoft JhengHei"/>
              </a:rPr>
              <a:t>裝箱法</a:t>
            </a:r>
            <a:endParaRPr sz="2400">
              <a:latin typeface="Microsoft JhengHei"/>
              <a:ea typeface="Microsoft JhengHei"/>
              <a:cs typeface="Microsoft JhengHei"/>
              <a:sym typeface="Microsoft JhengHei"/>
            </a:endParaRPr>
          </a:p>
        </p:txBody>
      </p:sp>
      <p:sp>
        <p:nvSpPr>
          <p:cNvPr id="1501" name="Google Shape;1501;p118"/>
          <p:cNvSpPr txBox="1"/>
          <p:nvPr/>
        </p:nvSpPr>
        <p:spPr>
          <a:xfrm>
            <a:off x="1148450" y="3468863"/>
            <a:ext cx="15609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CN" sz="2400">
                <a:latin typeface="Microsoft JhengHei"/>
                <a:ea typeface="Microsoft JhengHei"/>
                <a:cs typeface="Microsoft JhengHei"/>
                <a:sym typeface="Microsoft JhengHei"/>
              </a:rPr>
              <a:t>模糊邏輯</a:t>
            </a:r>
            <a:endParaRPr sz="2400">
              <a:latin typeface="Microsoft JhengHei"/>
              <a:ea typeface="Microsoft JhengHei"/>
              <a:cs typeface="Microsoft JhengHei"/>
              <a:sym typeface="Microsoft JhengHei"/>
            </a:endParaRPr>
          </a:p>
        </p:txBody>
      </p:sp>
      <p:sp>
        <p:nvSpPr>
          <p:cNvPr id="1502" name="Google Shape;1502;p118"/>
          <p:cNvSpPr txBox="1"/>
          <p:nvPr/>
        </p:nvSpPr>
        <p:spPr>
          <a:xfrm>
            <a:off x="4052775" y="3468863"/>
            <a:ext cx="15609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CN" sz="2400">
                <a:latin typeface="Microsoft JhengHei"/>
                <a:ea typeface="Microsoft JhengHei"/>
                <a:cs typeface="Microsoft JhengHei"/>
                <a:sym typeface="Microsoft JhengHei"/>
              </a:rPr>
              <a:t>統計</a:t>
            </a:r>
            <a:endParaRPr sz="2400">
              <a:latin typeface="Microsoft JhengHei"/>
              <a:ea typeface="Microsoft JhengHei"/>
              <a:cs typeface="Microsoft JhengHei"/>
              <a:sym typeface="Microsoft JhengHei"/>
            </a:endParaRPr>
          </a:p>
        </p:txBody>
      </p:sp>
      <p:sp>
        <p:nvSpPr>
          <p:cNvPr id="1503" name="Google Shape;1503;p118"/>
          <p:cNvSpPr/>
          <p:nvPr/>
        </p:nvSpPr>
        <p:spPr>
          <a:xfrm>
            <a:off x="3532550" y="4838125"/>
            <a:ext cx="1781100" cy="8133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是否有第二個目標概念</a:t>
            </a:r>
            <a:endParaRPr sz="2500">
              <a:solidFill>
                <a:srgbClr val="FFFFFF"/>
              </a:solidFill>
              <a:latin typeface="Microsoft JhengHei"/>
              <a:ea typeface="Microsoft JhengHei"/>
              <a:cs typeface="Microsoft JhengHei"/>
              <a:sym typeface="Microsoft JhengHei"/>
            </a:endParaRPr>
          </a:p>
        </p:txBody>
      </p:sp>
      <p:cxnSp>
        <p:nvCxnSpPr>
          <p:cNvPr id="1504" name="Google Shape;1504;p118"/>
          <p:cNvCxnSpPr>
            <a:stCxn id="1489" idx="3"/>
            <a:endCxn id="1492" idx="1"/>
          </p:cNvCxnSpPr>
          <p:nvPr/>
        </p:nvCxnSpPr>
        <p:spPr>
          <a:xfrm>
            <a:off x="2337880" y="2148125"/>
            <a:ext cx="1261800" cy="0"/>
          </a:xfrm>
          <a:prstGeom prst="straightConnector1">
            <a:avLst/>
          </a:prstGeom>
          <a:noFill/>
          <a:ln cap="flat" cmpd="sng" w="38100">
            <a:solidFill>
              <a:srgbClr val="FFFF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505" name="Google Shape;1505;p118"/>
          <p:cNvCxnSpPr>
            <a:stCxn id="1489" idx="3"/>
            <a:endCxn id="1494" idx="1"/>
          </p:cNvCxnSpPr>
          <p:nvPr/>
        </p:nvCxnSpPr>
        <p:spPr>
          <a:xfrm>
            <a:off x="2337880" y="2148125"/>
            <a:ext cx="1239300" cy="1908900"/>
          </a:xfrm>
          <a:prstGeom prst="straightConnector1">
            <a:avLst/>
          </a:prstGeom>
          <a:noFill/>
          <a:ln cap="flat" cmpd="sng" w="38100">
            <a:solidFill>
              <a:srgbClr val="FFFF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506" name="Google Shape;1506;p118"/>
          <p:cNvCxnSpPr>
            <a:stCxn id="1491" idx="3"/>
            <a:endCxn id="1492" idx="1"/>
          </p:cNvCxnSpPr>
          <p:nvPr/>
        </p:nvCxnSpPr>
        <p:spPr>
          <a:xfrm flipH="1" rot="10800000">
            <a:off x="2337880" y="2148000"/>
            <a:ext cx="1261800" cy="1908900"/>
          </a:xfrm>
          <a:prstGeom prst="straightConnector1">
            <a:avLst/>
          </a:prstGeom>
          <a:noFill/>
          <a:ln cap="flat" cmpd="sng" w="38100">
            <a:solidFill>
              <a:srgbClr val="FFFF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507" name="Google Shape;1507;p118"/>
          <p:cNvCxnSpPr>
            <a:stCxn id="1492" idx="3"/>
            <a:endCxn id="1508" idx="1"/>
          </p:cNvCxnSpPr>
          <p:nvPr/>
        </p:nvCxnSpPr>
        <p:spPr>
          <a:xfrm>
            <a:off x="5336055" y="2148125"/>
            <a:ext cx="1432200" cy="559500"/>
          </a:xfrm>
          <a:prstGeom prst="straightConnector1">
            <a:avLst/>
          </a:prstGeom>
          <a:noFill/>
          <a:ln cap="flat" cmpd="sng" w="38100">
            <a:solidFill>
              <a:srgbClr val="FFFF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1509" name="Google Shape;1509;p118"/>
          <p:cNvSpPr/>
          <p:nvPr/>
        </p:nvSpPr>
        <p:spPr>
          <a:xfrm>
            <a:off x="6768125" y="1364975"/>
            <a:ext cx="1736400" cy="9825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品質評估</a:t>
            </a:r>
            <a:endParaRPr sz="25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指標</a:t>
            </a:r>
            <a:endParaRPr sz="2500">
              <a:solidFill>
                <a:srgbClr val="FFFFFF"/>
              </a:solidFill>
              <a:latin typeface="Microsoft JhengHei"/>
              <a:ea typeface="Microsoft JhengHei"/>
              <a:cs typeface="Microsoft JhengHei"/>
              <a:sym typeface="Microsoft JhengHei"/>
            </a:endParaRPr>
          </a:p>
        </p:txBody>
      </p:sp>
      <p:sp>
        <p:nvSpPr>
          <p:cNvPr id="1508" name="Google Shape;1508;p118"/>
          <p:cNvSpPr/>
          <p:nvPr/>
        </p:nvSpPr>
        <p:spPr>
          <a:xfrm>
            <a:off x="6768125" y="2488475"/>
            <a:ext cx="1736400" cy="4380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信賴度</a:t>
            </a:r>
            <a:endParaRPr sz="2500">
              <a:solidFill>
                <a:srgbClr val="FFFFFF"/>
              </a:solidFill>
              <a:latin typeface="Microsoft JhengHei"/>
              <a:ea typeface="Microsoft JhengHei"/>
              <a:cs typeface="Microsoft JhengHei"/>
              <a:sym typeface="Microsoft JhengHei"/>
            </a:endParaRPr>
          </a:p>
        </p:txBody>
      </p:sp>
      <p:sp>
        <p:nvSpPr>
          <p:cNvPr id="1510" name="Google Shape;1510;p118"/>
          <p:cNvSpPr/>
          <p:nvPr/>
        </p:nvSpPr>
        <p:spPr>
          <a:xfrm>
            <a:off x="6768125" y="3032827"/>
            <a:ext cx="1736400" cy="4380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WRAcc</a:t>
            </a:r>
            <a:endParaRPr sz="2500">
              <a:solidFill>
                <a:srgbClr val="FFFFFF"/>
              </a:solidFill>
              <a:latin typeface="Microsoft JhengHei"/>
              <a:ea typeface="Microsoft JhengHei"/>
              <a:cs typeface="Microsoft JhengHei"/>
              <a:sym typeface="Microsoft JhengHei"/>
            </a:endParaRPr>
          </a:p>
        </p:txBody>
      </p:sp>
      <p:sp>
        <p:nvSpPr>
          <p:cNvPr id="1511" name="Google Shape;1511;p118"/>
          <p:cNvSpPr/>
          <p:nvPr/>
        </p:nvSpPr>
        <p:spPr>
          <a:xfrm>
            <a:off x="6768125" y="3619027"/>
            <a:ext cx="1736400" cy="4380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(其他...)</a:t>
            </a:r>
            <a:endParaRPr sz="2500">
              <a:solidFill>
                <a:srgbClr val="FFFFFF"/>
              </a:solidFill>
              <a:latin typeface="Microsoft JhengHei"/>
              <a:ea typeface="Microsoft JhengHei"/>
              <a:cs typeface="Microsoft JhengHei"/>
              <a:sym typeface="Microsoft JhengHei"/>
            </a:endParaRPr>
          </a:p>
        </p:txBody>
      </p:sp>
      <p:cxnSp>
        <p:nvCxnSpPr>
          <p:cNvPr id="1512" name="Google Shape;1512;p118"/>
          <p:cNvCxnSpPr>
            <a:stCxn id="1492" idx="3"/>
            <a:endCxn id="1510" idx="1"/>
          </p:cNvCxnSpPr>
          <p:nvPr/>
        </p:nvCxnSpPr>
        <p:spPr>
          <a:xfrm>
            <a:off x="5336055" y="2148125"/>
            <a:ext cx="1432200" cy="1103700"/>
          </a:xfrm>
          <a:prstGeom prst="straightConnector1">
            <a:avLst/>
          </a:prstGeom>
          <a:noFill/>
          <a:ln cap="flat" cmpd="sng" w="38100">
            <a:solidFill>
              <a:srgbClr val="FFFF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513" name="Google Shape;1513;p118"/>
          <p:cNvCxnSpPr>
            <a:stCxn id="1503" idx="3"/>
            <a:endCxn id="1511" idx="1"/>
          </p:cNvCxnSpPr>
          <p:nvPr/>
        </p:nvCxnSpPr>
        <p:spPr>
          <a:xfrm flipH="1" rot="10800000">
            <a:off x="5313650" y="3838075"/>
            <a:ext cx="1454400" cy="1406700"/>
          </a:xfrm>
          <a:prstGeom prst="straightConnector1">
            <a:avLst/>
          </a:prstGeom>
          <a:noFill/>
          <a:ln cap="flat" cmpd="sng" w="38100">
            <a:solidFill>
              <a:srgbClr val="FFFF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514" name="Google Shape;1514;p118"/>
          <p:cNvCxnSpPr>
            <a:endCxn id="1511" idx="1"/>
          </p:cNvCxnSpPr>
          <p:nvPr/>
        </p:nvCxnSpPr>
        <p:spPr>
          <a:xfrm flipH="1" rot="10800000">
            <a:off x="5313725" y="3838027"/>
            <a:ext cx="1454400" cy="219000"/>
          </a:xfrm>
          <a:prstGeom prst="straightConnector1">
            <a:avLst/>
          </a:prstGeom>
          <a:noFill/>
          <a:ln cap="flat" cmpd="sng" w="38100">
            <a:solidFill>
              <a:srgbClr val="FFFF00"/>
            </a:solidFill>
            <a:prstDash val="solid"/>
            <a:round/>
            <a:headEnd len="med" w="med" type="none"/>
            <a:tailEnd len="med" w="med" type="triangle"/>
          </a:ln>
          <a:effectLst>
            <a:outerShdw blurRad="57150" rotWithShape="0" algn="bl" dir="5400000" dist="19050">
              <a:srgbClr val="000000">
                <a:alpha val="50000"/>
              </a:srgbClr>
            </a:outerShdw>
          </a:effectLst>
        </p:spPr>
      </p:cxnSp>
      <p:pic>
        <p:nvPicPr>
          <p:cNvPr id="1515" name="Google Shape;1515;p118"/>
          <p:cNvPicPr preferRelativeResize="0"/>
          <p:nvPr/>
        </p:nvPicPr>
        <p:blipFill rotWithShape="1">
          <a:blip r:embed="rId3">
            <a:alphaModFix amt="50000"/>
          </a:blip>
          <a:srcRect b="0" l="0" r="6907" t="0"/>
          <a:stretch/>
        </p:blipFill>
        <p:spPr>
          <a:xfrm>
            <a:off x="0" y="0"/>
            <a:ext cx="9144000" cy="6553199"/>
          </a:xfrm>
          <a:prstGeom prst="rect">
            <a:avLst/>
          </a:prstGeom>
          <a:noFill/>
          <a:ln>
            <a:noFill/>
          </a:ln>
        </p:spPr>
      </p:pic>
      <p:pic>
        <p:nvPicPr>
          <p:cNvPr id="1516" name="Google Shape;1516;p118"/>
          <p:cNvPicPr preferRelativeResize="0"/>
          <p:nvPr/>
        </p:nvPicPr>
        <p:blipFill>
          <a:blip r:embed="rId4">
            <a:alphaModFix/>
          </a:blip>
          <a:stretch>
            <a:fillRect/>
          </a:stretch>
        </p:blipFill>
        <p:spPr>
          <a:xfrm>
            <a:off x="1164275" y="1444950"/>
            <a:ext cx="6815400" cy="3663300"/>
          </a:xfrm>
          <a:prstGeom prst="ellipse">
            <a:avLst/>
          </a:prstGeom>
          <a:noFill/>
          <a:ln cap="flat" cmpd="sng" w="38100">
            <a:solidFill>
              <a:srgbClr val="FFFFFF"/>
            </a:solidFill>
            <a:prstDash val="solid"/>
            <a:round/>
            <a:headEnd len="sm" w="sm" type="none"/>
            <a:tailEnd len="sm" w="sm" type="none"/>
          </a:ln>
        </p:spPr>
      </p:pic>
      <p:sp>
        <p:nvSpPr>
          <p:cNvPr id="1517" name="Google Shape;1517;p118"/>
          <p:cNvSpPr/>
          <p:nvPr/>
        </p:nvSpPr>
        <p:spPr>
          <a:xfrm>
            <a:off x="2022050" y="4549400"/>
            <a:ext cx="4802100" cy="8133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CN" sz="4000">
                <a:solidFill>
                  <a:schemeClr val="dk1"/>
                </a:solidFill>
                <a:latin typeface="Microsoft JhengHei"/>
                <a:ea typeface="Microsoft JhengHei"/>
                <a:cs typeface="Microsoft JhengHei"/>
                <a:sym typeface="Microsoft JhengHei"/>
              </a:rPr>
              <a:t>生命總是會找出路</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65"/>
          <p:cNvPicPr preferRelativeResize="0"/>
          <p:nvPr/>
        </p:nvPicPr>
        <p:blipFill>
          <a:blip r:embed="rId3">
            <a:alphaModFix/>
          </a:blip>
          <a:stretch>
            <a:fillRect/>
          </a:stretch>
        </p:blipFill>
        <p:spPr>
          <a:xfrm>
            <a:off x="1178900" y="3771850"/>
            <a:ext cx="1478700" cy="1478400"/>
          </a:xfrm>
          <a:prstGeom prst="ellipse">
            <a:avLst/>
          </a:prstGeom>
          <a:noFill/>
          <a:ln cap="flat" cmpd="sng" w="38100">
            <a:solidFill>
              <a:srgbClr val="666666"/>
            </a:solidFill>
            <a:prstDash val="solid"/>
            <a:round/>
            <a:headEnd len="sm" w="sm" type="none"/>
            <a:tailEnd len="sm" w="sm" type="none"/>
          </a:ln>
        </p:spPr>
      </p:pic>
      <p:sp>
        <p:nvSpPr>
          <p:cNvPr id="456" name="Google Shape;456;p6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457" name="Google Shape;457;p65"/>
          <p:cNvSpPr txBox="1"/>
          <p:nvPr>
            <p:ph type="title"/>
          </p:nvPr>
        </p:nvSpPr>
        <p:spPr>
          <a:xfrm>
            <a:off x="476250" y="5026500"/>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a:t>歡迎來到人工智慧的</a:t>
            </a:r>
            <a:r>
              <a:rPr b="0" lang="zh-CN">
                <a:solidFill>
                  <a:schemeClr val="dk1"/>
                </a:solidFill>
                <a:highlight>
                  <a:schemeClr val="lt1"/>
                </a:highlight>
              </a:rPr>
              <a:t>黑箱</a:t>
            </a:r>
            <a:r>
              <a:rPr b="0" lang="zh-CN"/>
              <a:t>世界</a:t>
            </a:r>
            <a:endParaRPr b="0"/>
          </a:p>
        </p:txBody>
      </p:sp>
      <p:sp>
        <p:nvSpPr>
          <p:cNvPr id="458" name="Google Shape;458;p65"/>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459" name="Google Shape;459;p65"/>
          <p:cNvPicPr preferRelativeResize="0"/>
          <p:nvPr/>
        </p:nvPicPr>
        <p:blipFill rotWithShape="1">
          <a:blip r:embed="rId4">
            <a:alphaModFix/>
          </a:blip>
          <a:srcRect b="21605" l="31872" r="23312" t="0"/>
          <a:stretch/>
        </p:blipFill>
        <p:spPr>
          <a:xfrm flipH="1">
            <a:off x="3605250" y="1801475"/>
            <a:ext cx="2364300" cy="2325900"/>
          </a:xfrm>
          <a:prstGeom prst="ellipse">
            <a:avLst/>
          </a:prstGeom>
          <a:noFill/>
          <a:ln>
            <a:noFill/>
          </a:ln>
          <a:effectLst>
            <a:outerShdw blurRad="57150" rotWithShape="0" algn="bl" dir="5400000" dist="19050">
              <a:schemeClr val="lt1">
                <a:alpha val="50000"/>
              </a:schemeClr>
            </a:outerShdw>
          </a:effectLst>
        </p:spPr>
      </p:pic>
      <p:pic>
        <p:nvPicPr>
          <p:cNvPr descr="[Slide] Database Slide" id="460" name="Google Shape;460;p65"/>
          <p:cNvPicPr preferRelativeResize="0"/>
          <p:nvPr/>
        </p:nvPicPr>
        <p:blipFill>
          <a:blip r:embed="rId5">
            <a:alphaModFix/>
          </a:blip>
          <a:stretch>
            <a:fillRect/>
          </a:stretch>
        </p:blipFill>
        <p:spPr>
          <a:xfrm>
            <a:off x="1075425" y="476700"/>
            <a:ext cx="1685650" cy="1685650"/>
          </a:xfrm>
          <a:prstGeom prst="rect">
            <a:avLst/>
          </a:prstGeom>
          <a:noFill/>
          <a:ln>
            <a:noFill/>
          </a:ln>
        </p:spPr>
      </p:pic>
      <p:cxnSp>
        <p:nvCxnSpPr>
          <p:cNvPr id="461" name="Google Shape;461;p65"/>
          <p:cNvCxnSpPr>
            <a:stCxn id="460" idx="3"/>
            <a:endCxn id="459" idx="0"/>
          </p:cNvCxnSpPr>
          <p:nvPr/>
        </p:nvCxnSpPr>
        <p:spPr>
          <a:xfrm>
            <a:off x="2761074" y="1319525"/>
            <a:ext cx="2026200" cy="481800"/>
          </a:xfrm>
          <a:prstGeom prst="bentConnector2">
            <a:avLst/>
          </a:prstGeom>
          <a:noFill/>
          <a:ln cap="flat" cmpd="sng" w="38100">
            <a:solidFill>
              <a:srgbClr val="4F81BD"/>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462" name="Google Shape;462;p65"/>
          <p:cNvCxnSpPr>
            <a:endCxn id="459" idx="4"/>
          </p:cNvCxnSpPr>
          <p:nvPr/>
        </p:nvCxnSpPr>
        <p:spPr>
          <a:xfrm flipH="1" rot="10800000">
            <a:off x="2667000" y="4127375"/>
            <a:ext cx="2120400" cy="368700"/>
          </a:xfrm>
          <a:prstGeom prst="bentConnector2">
            <a:avLst/>
          </a:prstGeom>
          <a:noFill/>
          <a:ln cap="flat" cmpd="sng" w="38100">
            <a:solidFill>
              <a:srgbClr val="434343"/>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463" name="Google Shape;463;p65"/>
          <p:cNvSpPr/>
          <p:nvPr/>
        </p:nvSpPr>
        <p:spPr>
          <a:xfrm>
            <a:off x="6599175" y="1710100"/>
            <a:ext cx="1812600" cy="899100"/>
          </a:xfrm>
          <a:prstGeom prst="wedgeRoundRectCallout">
            <a:avLst>
              <a:gd fmla="val -79003" name="adj1"/>
              <a:gd fmla="val 46079" name="adj2"/>
              <a:gd fmla="val 0" name="adj3"/>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9900"/>
                </a:solidFill>
                <a:latin typeface="Microsoft JhengHei"/>
                <a:ea typeface="Microsoft JhengHei"/>
                <a:cs typeface="Microsoft JhengHei"/>
                <a:sym typeface="Microsoft JhengHei"/>
              </a:rPr>
              <a:t>通過</a:t>
            </a:r>
            <a:endParaRPr sz="3200">
              <a:solidFill>
                <a:srgbClr val="FF9900"/>
              </a:solidFill>
              <a:latin typeface="Microsoft JhengHei"/>
              <a:ea typeface="Microsoft JhengHei"/>
              <a:cs typeface="Microsoft JhengHei"/>
              <a:sym typeface="Microsoft JhengHei"/>
            </a:endParaRPr>
          </a:p>
        </p:txBody>
      </p:sp>
      <p:sp>
        <p:nvSpPr>
          <p:cNvPr id="464" name="Google Shape;464;p65"/>
          <p:cNvSpPr/>
          <p:nvPr/>
        </p:nvSpPr>
        <p:spPr>
          <a:xfrm>
            <a:off x="6599175" y="2979450"/>
            <a:ext cx="1812600" cy="899100"/>
          </a:xfrm>
          <a:prstGeom prst="wedgeRoundRectCallout">
            <a:avLst>
              <a:gd fmla="val -74139" name="adj1"/>
              <a:gd fmla="val -37257" name="adj2"/>
              <a:gd fmla="val 0" name="adj3"/>
            </a:avLst>
          </a:prstGeom>
          <a:solidFill>
            <a:srgbClr val="FF0000"/>
          </a:solidFill>
          <a:ln cap="flat" cmpd="sng" w="38100">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chemeClr val="lt1"/>
                </a:solidFill>
                <a:latin typeface="Microsoft JhengHei"/>
                <a:ea typeface="Microsoft JhengHei"/>
                <a:cs typeface="Microsoft JhengHei"/>
                <a:sym typeface="Microsoft JhengHei"/>
              </a:rPr>
              <a:t>不通過</a:t>
            </a:r>
            <a:endParaRPr sz="3200">
              <a:solidFill>
                <a:schemeClr val="lt1"/>
              </a:solidFill>
              <a:latin typeface="Microsoft JhengHei"/>
              <a:ea typeface="Microsoft JhengHei"/>
              <a:cs typeface="Microsoft JhengHei"/>
              <a:sym typeface="Microsoft JhengHei"/>
            </a:endParaRPr>
          </a:p>
        </p:txBody>
      </p:sp>
      <p:sp>
        <p:nvSpPr>
          <p:cNvPr id="465" name="Google Shape;465;p65"/>
          <p:cNvSpPr txBox="1"/>
          <p:nvPr/>
        </p:nvSpPr>
        <p:spPr>
          <a:xfrm>
            <a:off x="370700" y="2095663"/>
            <a:ext cx="30951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400">
                <a:solidFill>
                  <a:schemeClr val="dk2"/>
                </a:solidFill>
                <a:latin typeface="Microsoft JhengHei"/>
                <a:ea typeface="Microsoft JhengHei"/>
                <a:cs typeface="Microsoft JhengHei"/>
                <a:sym typeface="Microsoft JhengHei"/>
              </a:rPr>
              <a:t>考生資料集</a:t>
            </a:r>
            <a:endParaRPr sz="2400">
              <a:solidFill>
                <a:schemeClr val="dk2"/>
              </a:solidFill>
              <a:latin typeface="Microsoft JhengHei"/>
              <a:ea typeface="Microsoft JhengHei"/>
              <a:cs typeface="Microsoft JhengHei"/>
              <a:sym typeface="Microsoft JhengHei"/>
            </a:endParaRPr>
          </a:p>
        </p:txBody>
      </p:sp>
      <p:sp>
        <p:nvSpPr>
          <p:cNvPr id="466" name="Google Shape;466;p65"/>
          <p:cNvSpPr txBox="1"/>
          <p:nvPr/>
        </p:nvSpPr>
        <p:spPr>
          <a:xfrm>
            <a:off x="370700" y="3310475"/>
            <a:ext cx="30951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zh-CN" sz="2400">
                <a:solidFill>
                  <a:srgbClr val="999999"/>
                </a:solidFill>
                <a:latin typeface="Microsoft JhengHei"/>
                <a:ea typeface="Microsoft JhengHei"/>
                <a:cs typeface="Microsoft JhengHei"/>
                <a:sym typeface="Microsoft JhengHei"/>
              </a:rPr>
              <a:t>新的考生：考哥</a:t>
            </a:r>
            <a:endParaRPr b="1" sz="2400">
              <a:solidFill>
                <a:srgbClr val="999999"/>
              </a:solidFill>
              <a:latin typeface="Microsoft JhengHei"/>
              <a:ea typeface="Microsoft JhengHei"/>
              <a:cs typeface="Microsoft JhengHei"/>
              <a:sym typeface="Microsoft JhengHei"/>
            </a:endParaRPr>
          </a:p>
        </p:txBody>
      </p:sp>
      <p:sp>
        <p:nvSpPr>
          <p:cNvPr id="467" name="Google Shape;467;p65"/>
          <p:cNvSpPr/>
          <p:nvPr/>
        </p:nvSpPr>
        <p:spPr>
          <a:xfrm>
            <a:off x="4205500" y="2318300"/>
            <a:ext cx="528900" cy="528900"/>
          </a:xfrm>
          <a:prstGeom prst="ellipse">
            <a:avLst/>
          </a:prstGeom>
          <a:gradFill>
            <a:gsLst>
              <a:gs pos="0">
                <a:srgbClr val="FF0000"/>
              </a:gs>
              <a:gs pos="100000">
                <a:srgbClr val="FFFFFF">
                  <a:alpha val="0"/>
                </a:srgbClr>
              </a:gs>
            </a:gsLst>
            <a:path path="circle">
              <a:fillToRect b="50%" l="50%" r="50%" t="50%"/>
            </a:path>
            <a:tileRect/>
          </a:gradFill>
          <a:ln cap="flat" cmpd="sng" w="9525">
            <a:solidFill>
              <a:srgbClr val="1F497D"/>
            </a:solidFill>
            <a:prstDash val="solid"/>
            <a:round/>
            <a:headEnd len="sm" w="sm" type="none"/>
            <a:tailEnd len="sm" w="sm" type="none"/>
          </a:ln>
          <a:effectLst>
            <a:outerShdw blurRad="571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65"/>
          <p:cNvSpPr/>
          <p:nvPr/>
        </p:nvSpPr>
        <p:spPr>
          <a:xfrm>
            <a:off x="4849000" y="2318300"/>
            <a:ext cx="528900" cy="528900"/>
          </a:xfrm>
          <a:prstGeom prst="ellipse">
            <a:avLst/>
          </a:prstGeom>
          <a:gradFill>
            <a:gsLst>
              <a:gs pos="0">
                <a:srgbClr val="FF0000"/>
              </a:gs>
              <a:gs pos="100000">
                <a:srgbClr val="FFFFFF">
                  <a:alpha val="0"/>
                </a:srgbClr>
              </a:gs>
            </a:gsLst>
            <a:path path="circle">
              <a:fillToRect b="50%" l="50%" r="50%" t="50%"/>
            </a:path>
            <a:tileRect/>
          </a:gradFill>
          <a:ln cap="flat" cmpd="sng" w="9525">
            <a:solidFill>
              <a:srgbClr val="1F497D"/>
            </a:solidFill>
            <a:prstDash val="solid"/>
            <a:round/>
            <a:headEnd len="sm" w="sm" type="none"/>
            <a:tailEnd len="sm" w="sm" type="none"/>
          </a:ln>
          <a:effectLst>
            <a:outerShdw blurRad="571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65"/>
          <p:cNvSpPr txBox="1"/>
          <p:nvPr/>
        </p:nvSpPr>
        <p:spPr>
          <a:xfrm>
            <a:off x="4910700" y="4992613"/>
            <a:ext cx="28626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zh-CN" sz="1900">
                <a:solidFill>
                  <a:schemeClr val="dk1"/>
                </a:solidFill>
                <a:highlight>
                  <a:schemeClr val="lt1"/>
                </a:highlight>
                <a:latin typeface="Microsoft JhengHei"/>
                <a:ea typeface="Microsoft JhengHei"/>
                <a:cs typeface="Microsoft JhengHei"/>
                <a:sym typeface="Microsoft JhengHei"/>
              </a:rPr>
              <a:t>Black Box</a:t>
            </a:r>
            <a:endParaRPr sz="1900">
              <a:solidFill>
                <a:schemeClr val="dk1"/>
              </a:solidFill>
              <a:highlight>
                <a:schemeClr val="lt1"/>
              </a:highlight>
              <a:latin typeface="Microsoft JhengHei"/>
              <a:ea typeface="Microsoft JhengHei"/>
              <a:cs typeface="Microsoft JhengHei"/>
              <a:sym typeface="Microsoft JhengHe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2" name="Shape 1522"/>
        <p:cNvGrpSpPr/>
        <p:nvPr/>
      </p:nvGrpSpPr>
      <p:grpSpPr>
        <a:xfrm>
          <a:off x="0" y="0"/>
          <a:ext cx="0" cy="0"/>
          <a:chOff x="0" y="0"/>
          <a:chExt cx="0" cy="0"/>
        </a:xfrm>
      </p:grpSpPr>
      <p:sp>
        <p:nvSpPr>
          <p:cNvPr id="1523" name="Google Shape;1523;p119"/>
          <p:cNvSpPr/>
          <p:nvPr/>
        </p:nvSpPr>
        <p:spPr>
          <a:xfrm>
            <a:off x="540075" y="401275"/>
            <a:ext cx="3932400" cy="3711900"/>
          </a:xfrm>
          <a:prstGeom prst="roundRect">
            <a:avLst>
              <a:gd fmla="val 6503" name="adj"/>
            </a:avLst>
          </a:prstGeom>
          <a:solidFill>
            <a:srgbClr val="D9EAD3"/>
          </a:solidFill>
          <a:ln cap="flat" cmpd="sng" w="38100">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zh-CN" sz="3200">
                <a:latin typeface="Microsoft JhengHei"/>
                <a:ea typeface="Microsoft JhengHei"/>
                <a:cs typeface="Microsoft JhengHei"/>
                <a:sym typeface="Microsoft JhengHei"/>
              </a:rPr>
              <a:t>子群組</a:t>
            </a:r>
            <a:r>
              <a:rPr b="1" lang="zh-CN" sz="3200">
                <a:latin typeface="Microsoft JhengHei"/>
                <a:ea typeface="Microsoft JhengHei"/>
                <a:cs typeface="Microsoft JhengHei"/>
                <a:sym typeface="Microsoft JhengHei"/>
              </a:rPr>
              <a:t>探勘</a:t>
            </a:r>
            <a:endParaRPr b="1" sz="3200">
              <a:latin typeface="Microsoft JhengHei"/>
              <a:ea typeface="Microsoft JhengHei"/>
              <a:cs typeface="Microsoft JhengHei"/>
              <a:sym typeface="Microsoft JhengHei"/>
            </a:endParaRPr>
          </a:p>
        </p:txBody>
      </p:sp>
      <p:sp>
        <p:nvSpPr>
          <p:cNvPr id="1524" name="Google Shape;1524;p11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525" name="Google Shape;1525;p119"/>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526" name="Google Shape;1526;p119"/>
          <p:cNvSpPr txBox="1"/>
          <p:nvPr>
            <p:ph type="title"/>
          </p:nvPr>
        </p:nvSpPr>
        <p:spPr>
          <a:xfrm>
            <a:off x="476250" y="5220150"/>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527" name="Google Shape;1527;p119"/>
          <p:cNvPicPr preferRelativeResize="0"/>
          <p:nvPr/>
        </p:nvPicPr>
        <p:blipFill rotWithShape="1">
          <a:blip r:embed="rId3">
            <a:alphaModFix/>
          </a:blip>
          <a:srcRect b="0" l="0" r="0" t="26503"/>
          <a:stretch/>
        </p:blipFill>
        <p:spPr>
          <a:xfrm>
            <a:off x="5439725" y="1048050"/>
            <a:ext cx="3228026" cy="1396550"/>
          </a:xfrm>
          <a:prstGeom prst="rect">
            <a:avLst/>
          </a:prstGeom>
          <a:noFill/>
          <a:ln>
            <a:noFill/>
          </a:ln>
        </p:spPr>
      </p:pic>
      <p:sp>
        <p:nvSpPr>
          <p:cNvPr id="1528" name="Google Shape;1528;p119"/>
          <p:cNvSpPr/>
          <p:nvPr/>
        </p:nvSpPr>
        <p:spPr>
          <a:xfrm>
            <a:off x="813675" y="1123675"/>
            <a:ext cx="1209300" cy="615000"/>
          </a:xfrm>
          <a:prstGeom prst="roundRect">
            <a:avLst>
              <a:gd fmla="val 16667" name="adj"/>
            </a:avLst>
          </a:prstGeom>
          <a:solidFill>
            <a:srgbClr val="FCE5CD"/>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100">
                <a:latin typeface="Microsoft JhengHei"/>
                <a:ea typeface="Microsoft JhengHei"/>
                <a:cs typeface="Microsoft JhengHei"/>
                <a:sym typeface="Microsoft JhengHei"/>
              </a:rPr>
              <a:t>衣服=橘</a:t>
            </a:r>
            <a:endParaRPr sz="2100">
              <a:latin typeface="Microsoft JhengHei"/>
              <a:ea typeface="Microsoft JhengHei"/>
              <a:cs typeface="Microsoft JhengHei"/>
              <a:sym typeface="Microsoft JhengHei"/>
            </a:endParaRPr>
          </a:p>
        </p:txBody>
      </p:sp>
      <p:sp>
        <p:nvSpPr>
          <p:cNvPr id="1529" name="Google Shape;1529;p119"/>
          <p:cNvSpPr/>
          <p:nvPr/>
        </p:nvSpPr>
        <p:spPr>
          <a:xfrm>
            <a:off x="1907213" y="1216911"/>
            <a:ext cx="1209300" cy="615000"/>
          </a:xfrm>
          <a:prstGeom prst="roundRect">
            <a:avLst>
              <a:gd fmla="val 16667" name="adj"/>
            </a:avLst>
          </a:prstGeom>
          <a:solidFill>
            <a:srgbClr val="EAD1DC"/>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100">
                <a:latin typeface="Microsoft JhengHei"/>
                <a:ea typeface="Microsoft JhengHei"/>
                <a:cs typeface="Microsoft JhengHei"/>
                <a:sym typeface="Microsoft JhengHei"/>
              </a:rPr>
              <a:t>衣服=粉</a:t>
            </a:r>
            <a:endParaRPr sz="2100">
              <a:latin typeface="Microsoft JhengHei"/>
              <a:ea typeface="Microsoft JhengHei"/>
              <a:cs typeface="Microsoft JhengHei"/>
              <a:sym typeface="Microsoft JhengHei"/>
            </a:endParaRPr>
          </a:p>
        </p:txBody>
      </p:sp>
      <p:sp>
        <p:nvSpPr>
          <p:cNvPr id="1530" name="Google Shape;1530;p119"/>
          <p:cNvSpPr/>
          <p:nvPr/>
        </p:nvSpPr>
        <p:spPr>
          <a:xfrm>
            <a:off x="3040516" y="1334180"/>
            <a:ext cx="1209300" cy="615000"/>
          </a:xfrm>
          <a:prstGeom prst="roundRect">
            <a:avLst>
              <a:gd fmla="val 16667" name="adj"/>
            </a:avLst>
          </a:prstGeom>
          <a:solidFill>
            <a:srgbClr val="D9EAD3"/>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100">
                <a:latin typeface="Microsoft JhengHei"/>
                <a:ea typeface="Microsoft JhengHei"/>
                <a:cs typeface="Microsoft JhengHei"/>
                <a:sym typeface="Microsoft JhengHei"/>
              </a:rPr>
              <a:t>衣服=綠</a:t>
            </a:r>
            <a:endParaRPr sz="2100">
              <a:latin typeface="Microsoft JhengHei"/>
              <a:ea typeface="Microsoft JhengHei"/>
              <a:cs typeface="Microsoft JhengHei"/>
              <a:sym typeface="Microsoft JhengHei"/>
            </a:endParaRPr>
          </a:p>
        </p:txBody>
      </p:sp>
      <p:sp>
        <p:nvSpPr>
          <p:cNvPr id="1531" name="Google Shape;1531;p119"/>
          <p:cNvSpPr/>
          <p:nvPr/>
        </p:nvSpPr>
        <p:spPr>
          <a:xfrm>
            <a:off x="1069262" y="1693536"/>
            <a:ext cx="1209300" cy="615000"/>
          </a:xfrm>
          <a:prstGeom prst="roundRect">
            <a:avLst>
              <a:gd fmla="val 16667" name="adj"/>
            </a:avLst>
          </a:prstGeom>
          <a:solidFill>
            <a:srgbClr val="D9D2E9"/>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100">
                <a:latin typeface="Microsoft JhengHei"/>
                <a:ea typeface="Microsoft JhengHei"/>
                <a:cs typeface="Microsoft JhengHei"/>
                <a:sym typeface="Microsoft JhengHei"/>
              </a:rPr>
              <a:t>衣服=紫</a:t>
            </a:r>
            <a:endParaRPr sz="2100">
              <a:latin typeface="Microsoft JhengHei"/>
              <a:ea typeface="Microsoft JhengHei"/>
              <a:cs typeface="Microsoft JhengHei"/>
              <a:sym typeface="Microsoft JhengHei"/>
            </a:endParaRPr>
          </a:p>
        </p:txBody>
      </p:sp>
      <p:sp>
        <p:nvSpPr>
          <p:cNvPr id="1532" name="Google Shape;1532;p119"/>
          <p:cNvSpPr/>
          <p:nvPr/>
        </p:nvSpPr>
        <p:spPr>
          <a:xfrm>
            <a:off x="2170112" y="1783875"/>
            <a:ext cx="1209300" cy="615000"/>
          </a:xfrm>
          <a:prstGeom prst="roundRect">
            <a:avLst>
              <a:gd fmla="val 16667" name="adj"/>
            </a:avLst>
          </a:prstGeom>
          <a:solidFill>
            <a:srgbClr val="CFE2F3"/>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2100">
                <a:latin typeface="Microsoft JhengHei"/>
                <a:ea typeface="Microsoft JhengHei"/>
                <a:cs typeface="Microsoft JhengHei"/>
                <a:sym typeface="Microsoft JhengHei"/>
              </a:rPr>
              <a:t>衣服=藍</a:t>
            </a:r>
            <a:endParaRPr sz="2100">
              <a:latin typeface="Microsoft JhengHei"/>
              <a:ea typeface="Microsoft JhengHei"/>
              <a:cs typeface="Microsoft JhengHei"/>
              <a:sym typeface="Microsoft JhengHei"/>
            </a:endParaRPr>
          </a:p>
        </p:txBody>
      </p:sp>
      <p:sp>
        <p:nvSpPr>
          <p:cNvPr id="1533" name="Google Shape;1533;p119"/>
          <p:cNvSpPr/>
          <p:nvPr/>
        </p:nvSpPr>
        <p:spPr>
          <a:xfrm rot="-5398076">
            <a:off x="2059127" y="2440901"/>
            <a:ext cx="536100" cy="398700"/>
          </a:xfrm>
          <a:prstGeom prst="leftArrow">
            <a:avLst>
              <a:gd fmla="val 50000" name="adj1"/>
              <a:gd fmla="val 50000" name="adj2"/>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1534" name="Google Shape;1534;p119"/>
          <p:cNvSpPr/>
          <p:nvPr/>
        </p:nvSpPr>
        <p:spPr>
          <a:xfrm>
            <a:off x="1111736" y="3360389"/>
            <a:ext cx="2430900" cy="580500"/>
          </a:xfrm>
          <a:prstGeom prst="roundRect">
            <a:avLst>
              <a:gd fmla="val 16667" name="adj"/>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chemeClr val="dk1"/>
                </a:solidFill>
                <a:latin typeface="Microsoft JhengHei"/>
                <a:ea typeface="Microsoft JhengHei"/>
                <a:cs typeface="Microsoft JhengHei"/>
                <a:sym typeface="Microsoft JhengHei"/>
              </a:rPr>
              <a:t>髮型=短髮</a:t>
            </a:r>
            <a:endParaRPr sz="2500">
              <a:solidFill>
                <a:schemeClr val="dk1"/>
              </a:solidFill>
              <a:latin typeface="Microsoft JhengHei"/>
              <a:ea typeface="Microsoft JhengHei"/>
              <a:cs typeface="Microsoft JhengHei"/>
              <a:sym typeface="Microsoft JhengHei"/>
            </a:endParaRPr>
          </a:p>
        </p:txBody>
      </p:sp>
      <p:sp>
        <p:nvSpPr>
          <p:cNvPr id="1535" name="Google Shape;1535;p119"/>
          <p:cNvSpPr/>
          <p:nvPr/>
        </p:nvSpPr>
        <p:spPr>
          <a:xfrm>
            <a:off x="1436581" y="2999838"/>
            <a:ext cx="1781100" cy="399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500">
                <a:solidFill>
                  <a:srgbClr val="FFFFFF"/>
                </a:solidFill>
                <a:latin typeface="Microsoft JhengHei"/>
                <a:ea typeface="Microsoft JhengHei"/>
                <a:cs typeface="Microsoft JhengHei"/>
                <a:sym typeface="Microsoft JhengHei"/>
              </a:rPr>
              <a:t>目標概念</a:t>
            </a:r>
            <a:endParaRPr sz="2500">
              <a:solidFill>
                <a:srgbClr val="FFFFFF"/>
              </a:solidFill>
              <a:latin typeface="Microsoft JhengHei"/>
              <a:ea typeface="Microsoft JhengHei"/>
              <a:cs typeface="Microsoft JhengHei"/>
              <a:sym typeface="Microsoft JhengHei"/>
            </a:endParaRPr>
          </a:p>
        </p:txBody>
      </p:sp>
      <p:sp>
        <p:nvSpPr>
          <p:cNvPr id="1536" name="Google Shape;1536;p119"/>
          <p:cNvSpPr/>
          <p:nvPr/>
        </p:nvSpPr>
        <p:spPr>
          <a:xfrm>
            <a:off x="5379975" y="2357900"/>
            <a:ext cx="3347700" cy="984300"/>
          </a:xfrm>
          <a:prstGeom prst="roundRect">
            <a:avLst>
              <a:gd fmla="val 16667" name="adj"/>
            </a:avLst>
          </a:prstGeom>
          <a:solidFill>
            <a:srgbClr val="45818E"/>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300">
                <a:solidFill>
                  <a:srgbClr val="FFFFFF"/>
                </a:solidFill>
                <a:latin typeface="Microsoft JhengHei"/>
                <a:ea typeface="Microsoft JhengHei"/>
                <a:cs typeface="Microsoft JhengHei"/>
                <a:sym typeface="Microsoft JhengHei"/>
              </a:rPr>
              <a:t>Evolutionary Algorithms</a:t>
            </a:r>
            <a:endParaRPr sz="23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基因演化演算法</a:t>
            </a:r>
            <a:endParaRPr sz="3200">
              <a:solidFill>
                <a:srgbClr val="FFFFFF"/>
              </a:solidFill>
              <a:latin typeface="Microsoft JhengHei"/>
              <a:ea typeface="Microsoft JhengHei"/>
              <a:cs typeface="Microsoft JhengHei"/>
              <a:sym typeface="Microsoft JhengHei"/>
            </a:endParaRPr>
          </a:p>
        </p:txBody>
      </p:sp>
      <p:sp>
        <p:nvSpPr>
          <p:cNvPr id="1537" name="Google Shape;1537;p119"/>
          <p:cNvSpPr/>
          <p:nvPr/>
        </p:nvSpPr>
        <p:spPr>
          <a:xfrm>
            <a:off x="4169500" y="2233700"/>
            <a:ext cx="1232700" cy="1232700"/>
          </a:xfrm>
          <a:prstGeom prst="mathPlus">
            <a:avLst>
              <a:gd fmla="val 23520" name="adj1"/>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119"/>
          <p:cNvSpPr/>
          <p:nvPr/>
        </p:nvSpPr>
        <p:spPr>
          <a:xfrm flipH="1" rot="5400000">
            <a:off x="4187050" y="3908450"/>
            <a:ext cx="11976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119"/>
          <p:cNvSpPr/>
          <p:nvPr/>
        </p:nvSpPr>
        <p:spPr>
          <a:xfrm>
            <a:off x="1295000" y="4992775"/>
            <a:ext cx="6656100" cy="1158000"/>
          </a:xfrm>
          <a:prstGeom prst="roundRect">
            <a:avLst>
              <a:gd fmla="val 16667" name="adj"/>
            </a:avLst>
          </a:prstGeom>
          <a:solidFill>
            <a:srgbClr val="45818E"/>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300">
                <a:solidFill>
                  <a:srgbClr val="FFFFFF"/>
                </a:solidFill>
                <a:latin typeface="Microsoft JhengHei"/>
                <a:ea typeface="Microsoft JhengHei"/>
                <a:cs typeface="Microsoft JhengHei"/>
                <a:sym typeface="Microsoft JhengHei"/>
              </a:rPr>
              <a:t>Multiobjective Evolutionary Subgroup Discovery</a:t>
            </a:r>
            <a:endParaRPr sz="23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CN" sz="4200">
                <a:solidFill>
                  <a:srgbClr val="FFFFFF"/>
                </a:solidFill>
                <a:latin typeface="Microsoft JhengHei"/>
                <a:ea typeface="Microsoft JhengHei"/>
                <a:cs typeface="Microsoft JhengHei"/>
                <a:sym typeface="Microsoft JhengHei"/>
              </a:rPr>
              <a:t>多目標演化型子群組探勘</a:t>
            </a:r>
            <a:endParaRPr sz="42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sp>
        <p:nvSpPr>
          <p:cNvPr id="1545" name="Google Shape;1545;p12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546" name="Google Shape;1546;p12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CN"/>
              <a:t>(</a:t>
            </a:r>
            <a:r>
              <a:rPr lang="zh-CN"/>
              <a:t>Berlanga, et al., 2006)</a:t>
            </a:r>
            <a:endParaRPr/>
          </a:p>
        </p:txBody>
      </p:sp>
      <p:sp>
        <p:nvSpPr>
          <p:cNvPr id="1547" name="Google Shape;1547;p12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sz="2900"/>
              <a:t>Multiobjective Evolutionary Subgroup Discovery</a:t>
            </a:r>
            <a:endParaRPr sz="2900"/>
          </a:p>
          <a:p>
            <a:pPr indent="0" lvl="0" marL="0" rtl="0" algn="ctr">
              <a:spcBef>
                <a:spcPts val="0"/>
              </a:spcBef>
              <a:spcAft>
                <a:spcPts val="0"/>
              </a:spcAft>
              <a:buNone/>
            </a:pPr>
            <a:r>
              <a:rPr lang="zh-CN"/>
              <a:t>多目標演化型子群組探勘</a:t>
            </a:r>
            <a:endParaRPr/>
          </a:p>
        </p:txBody>
      </p:sp>
      <p:sp>
        <p:nvSpPr>
          <p:cNvPr id="1548" name="Google Shape;1548;p120"/>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549" name="Google Shape;1549;p120"/>
          <p:cNvPicPr preferRelativeResize="0"/>
          <p:nvPr/>
        </p:nvPicPr>
        <p:blipFill>
          <a:blip r:embed="rId3">
            <a:alphaModFix/>
          </a:blip>
          <a:stretch>
            <a:fillRect/>
          </a:stretch>
        </p:blipFill>
        <p:spPr>
          <a:xfrm>
            <a:off x="1045650" y="4818525"/>
            <a:ext cx="2590800" cy="762000"/>
          </a:xfrm>
          <a:prstGeom prst="rect">
            <a:avLst/>
          </a:prstGeom>
          <a:noFill/>
          <a:ln>
            <a:noFill/>
          </a:ln>
        </p:spPr>
      </p:pic>
      <p:sp>
        <p:nvSpPr>
          <p:cNvPr id="1550" name="Google Shape;1550;p120"/>
          <p:cNvSpPr/>
          <p:nvPr/>
        </p:nvSpPr>
        <p:spPr>
          <a:xfrm>
            <a:off x="862900" y="2340525"/>
            <a:ext cx="3043200" cy="763500"/>
          </a:xfrm>
          <a:prstGeom prst="roundRect">
            <a:avLst>
              <a:gd fmla="val 16667" name="adj"/>
            </a:avLst>
          </a:prstGeom>
          <a:solidFill>
            <a:schemeClr val="lt1"/>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衣服=橘</a:t>
            </a:r>
            <a:endParaRPr sz="3200">
              <a:latin typeface="Microsoft JhengHei"/>
              <a:ea typeface="Microsoft JhengHei"/>
              <a:cs typeface="Microsoft JhengHei"/>
              <a:sym typeface="Microsoft JhengHei"/>
            </a:endParaRPr>
          </a:p>
        </p:txBody>
      </p:sp>
      <p:sp>
        <p:nvSpPr>
          <p:cNvPr id="1551" name="Google Shape;1551;p120"/>
          <p:cNvSpPr/>
          <p:nvPr/>
        </p:nvSpPr>
        <p:spPr>
          <a:xfrm rot="-10798538">
            <a:off x="4219349" y="2453688"/>
            <a:ext cx="705300" cy="524700"/>
          </a:xfrm>
          <a:prstGeom prst="leftArrow">
            <a:avLst>
              <a:gd fmla="val 50000" name="adj1"/>
              <a:gd fmla="val 50000" name="adj2"/>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120"/>
          <p:cNvSpPr/>
          <p:nvPr/>
        </p:nvSpPr>
        <p:spPr>
          <a:xfrm>
            <a:off x="5168349" y="2340525"/>
            <a:ext cx="3198000" cy="763500"/>
          </a:xfrm>
          <a:prstGeom prst="roundRect">
            <a:avLst>
              <a:gd fmla="val 16667" name="adj"/>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chemeClr val="dk1"/>
                </a:solidFill>
                <a:latin typeface="Microsoft JhengHei"/>
                <a:ea typeface="Microsoft JhengHei"/>
                <a:cs typeface="Microsoft JhengHei"/>
                <a:sym typeface="Microsoft JhengHei"/>
              </a:rPr>
              <a:t>髮型=短髮</a:t>
            </a:r>
            <a:endParaRPr sz="3200">
              <a:solidFill>
                <a:schemeClr val="dk1"/>
              </a:solidFill>
              <a:latin typeface="Microsoft JhengHei"/>
              <a:ea typeface="Microsoft JhengHei"/>
              <a:cs typeface="Microsoft JhengHei"/>
              <a:sym typeface="Microsoft JhengHei"/>
            </a:endParaRPr>
          </a:p>
        </p:txBody>
      </p:sp>
      <p:sp>
        <p:nvSpPr>
          <p:cNvPr id="1553" name="Google Shape;1553;p120"/>
          <p:cNvSpPr/>
          <p:nvPr/>
        </p:nvSpPr>
        <p:spPr>
          <a:xfrm>
            <a:off x="1242400" y="1866175"/>
            <a:ext cx="2284200" cy="5250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前提條件</a:t>
            </a:r>
            <a:endParaRPr sz="3200">
              <a:solidFill>
                <a:srgbClr val="FFFFFF"/>
              </a:solidFill>
              <a:latin typeface="Microsoft JhengHei"/>
              <a:ea typeface="Microsoft JhengHei"/>
              <a:cs typeface="Microsoft JhengHei"/>
              <a:sym typeface="Microsoft JhengHei"/>
            </a:endParaRPr>
          </a:p>
        </p:txBody>
      </p:sp>
      <p:sp>
        <p:nvSpPr>
          <p:cNvPr id="1554" name="Google Shape;1554;p120"/>
          <p:cNvSpPr/>
          <p:nvPr/>
        </p:nvSpPr>
        <p:spPr>
          <a:xfrm>
            <a:off x="5595725" y="1866175"/>
            <a:ext cx="2343300" cy="5250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目標概念</a:t>
            </a:r>
            <a:endParaRPr sz="3200">
              <a:solidFill>
                <a:srgbClr val="FFFFFF"/>
              </a:solidFill>
              <a:latin typeface="Microsoft JhengHei"/>
              <a:ea typeface="Microsoft JhengHei"/>
              <a:cs typeface="Microsoft JhengHei"/>
              <a:sym typeface="Microsoft JhengHei"/>
            </a:endParaRPr>
          </a:p>
        </p:txBody>
      </p:sp>
      <p:sp>
        <p:nvSpPr>
          <p:cNvPr id="1555" name="Google Shape;1555;p120"/>
          <p:cNvSpPr/>
          <p:nvPr/>
        </p:nvSpPr>
        <p:spPr>
          <a:xfrm>
            <a:off x="4851675" y="4185925"/>
            <a:ext cx="3675300" cy="2308800"/>
          </a:xfrm>
          <a:prstGeom prst="roundRect">
            <a:avLst>
              <a:gd fmla="val 16667" name="adj"/>
            </a:avLst>
          </a:prstGeom>
          <a:solidFill>
            <a:srgbClr val="FFFFFF"/>
          </a:solid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120"/>
          <p:cNvSpPr/>
          <p:nvPr/>
        </p:nvSpPr>
        <p:spPr>
          <a:xfrm>
            <a:off x="2897550" y="2978550"/>
            <a:ext cx="3043200" cy="525000"/>
          </a:xfrm>
          <a:prstGeom prst="roundRect">
            <a:avLst>
              <a:gd fmla="val 16667" name="adj"/>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品質評估指標</a:t>
            </a:r>
            <a:endParaRPr sz="3200">
              <a:solidFill>
                <a:srgbClr val="FFFFFF"/>
              </a:solidFill>
              <a:latin typeface="Microsoft JhengHei"/>
              <a:ea typeface="Microsoft JhengHei"/>
              <a:cs typeface="Microsoft JhengHei"/>
              <a:sym typeface="Microsoft JhengHei"/>
            </a:endParaRPr>
          </a:p>
        </p:txBody>
      </p:sp>
      <p:cxnSp>
        <p:nvCxnSpPr>
          <p:cNvPr id="1557" name="Google Shape;1557;p120"/>
          <p:cNvCxnSpPr/>
          <p:nvPr/>
        </p:nvCxnSpPr>
        <p:spPr>
          <a:xfrm rot="10800000">
            <a:off x="5432700" y="4778725"/>
            <a:ext cx="0" cy="1440900"/>
          </a:xfrm>
          <a:prstGeom prst="straightConnector1">
            <a:avLst/>
          </a:prstGeom>
          <a:noFill/>
          <a:ln cap="flat" cmpd="sng" w="38100">
            <a:solidFill>
              <a:schemeClr val="dk2"/>
            </a:solidFill>
            <a:prstDash val="solid"/>
            <a:round/>
            <a:headEnd len="med" w="med" type="none"/>
            <a:tailEnd len="med" w="med" type="triangle"/>
          </a:ln>
        </p:spPr>
      </p:cxnSp>
      <p:cxnSp>
        <p:nvCxnSpPr>
          <p:cNvPr id="1558" name="Google Shape;1558;p120"/>
          <p:cNvCxnSpPr/>
          <p:nvPr/>
        </p:nvCxnSpPr>
        <p:spPr>
          <a:xfrm>
            <a:off x="5432700" y="6219625"/>
            <a:ext cx="1626000" cy="0"/>
          </a:xfrm>
          <a:prstGeom prst="straightConnector1">
            <a:avLst/>
          </a:prstGeom>
          <a:noFill/>
          <a:ln cap="flat" cmpd="sng" w="38100">
            <a:solidFill>
              <a:schemeClr val="dk2"/>
            </a:solidFill>
            <a:prstDash val="solid"/>
            <a:round/>
            <a:headEnd len="med" w="med" type="none"/>
            <a:tailEnd len="med" w="med" type="triangle"/>
          </a:ln>
        </p:spPr>
      </p:cxnSp>
      <p:sp>
        <p:nvSpPr>
          <p:cNvPr id="1559" name="Google Shape;1559;p120"/>
          <p:cNvSpPr txBox="1"/>
          <p:nvPr/>
        </p:nvSpPr>
        <p:spPr>
          <a:xfrm>
            <a:off x="7115875" y="6019375"/>
            <a:ext cx="1016100" cy="40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指標2</a:t>
            </a:r>
            <a:endParaRPr sz="2400">
              <a:latin typeface="Microsoft JhengHei"/>
              <a:ea typeface="Microsoft JhengHei"/>
              <a:cs typeface="Microsoft JhengHei"/>
              <a:sym typeface="Microsoft JhengHei"/>
            </a:endParaRPr>
          </a:p>
        </p:txBody>
      </p:sp>
      <p:sp>
        <p:nvSpPr>
          <p:cNvPr id="1560" name="Google Shape;1560;p120"/>
          <p:cNvSpPr txBox="1"/>
          <p:nvPr/>
        </p:nvSpPr>
        <p:spPr>
          <a:xfrm>
            <a:off x="4924650" y="4314000"/>
            <a:ext cx="1016100" cy="40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指標1</a:t>
            </a:r>
            <a:endParaRPr sz="2400">
              <a:latin typeface="Microsoft JhengHei"/>
              <a:ea typeface="Microsoft JhengHei"/>
              <a:cs typeface="Microsoft JhengHei"/>
              <a:sym typeface="Microsoft JhengHei"/>
            </a:endParaRPr>
          </a:p>
        </p:txBody>
      </p:sp>
      <p:sp>
        <p:nvSpPr>
          <p:cNvPr id="1561" name="Google Shape;1561;p120"/>
          <p:cNvSpPr/>
          <p:nvPr/>
        </p:nvSpPr>
        <p:spPr>
          <a:xfrm>
            <a:off x="6435875" y="4999275"/>
            <a:ext cx="421500" cy="400500"/>
          </a:xfrm>
          <a:prstGeom prst="star5">
            <a:avLst>
              <a:gd fmla="val 19098" name="adj"/>
              <a:gd fmla="val 105146" name="hf"/>
              <a:gd fmla="val 110557" name="vf"/>
            </a:avLst>
          </a:prstGeom>
          <a:solidFill>
            <a:srgbClr val="FFFF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62" name="Google Shape;1562;p120"/>
          <p:cNvCxnSpPr>
            <a:endCxn id="1561" idx="0"/>
          </p:cNvCxnSpPr>
          <p:nvPr/>
        </p:nvCxnSpPr>
        <p:spPr>
          <a:xfrm>
            <a:off x="5170925" y="3647775"/>
            <a:ext cx="1475700" cy="1351500"/>
          </a:xfrm>
          <a:prstGeom prst="straightConnector1">
            <a:avLst/>
          </a:prstGeom>
          <a:noFill/>
          <a:ln cap="flat" cmpd="sng" w="38100">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563" name="Google Shape;1563;p120"/>
          <p:cNvCxnSpPr/>
          <p:nvPr/>
        </p:nvCxnSpPr>
        <p:spPr>
          <a:xfrm flipH="1">
            <a:off x="2207025" y="3264850"/>
            <a:ext cx="72900" cy="1258500"/>
          </a:xfrm>
          <a:prstGeom prst="straightConnector1">
            <a:avLst/>
          </a:prstGeom>
          <a:noFill/>
          <a:ln cap="flat" cmpd="sng" w="38100">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1564" name="Google Shape;1564;p120"/>
          <p:cNvSpPr txBox="1"/>
          <p:nvPr/>
        </p:nvSpPr>
        <p:spPr>
          <a:xfrm>
            <a:off x="5526600" y="3708513"/>
            <a:ext cx="3095100" cy="40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柏拉圖統治範圍</a:t>
            </a:r>
            <a:endParaRPr sz="2400">
              <a:latin typeface="Microsoft JhengHei"/>
              <a:ea typeface="Microsoft JhengHei"/>
              <a:cs typeface="Microsoft JhengHei"/>
              <a:sym typeface="Microsoft JhengHei"/>
            </a:endParaRPr>
          </a:p>
        </p:txBody>
      </p:sp>
      <p:sp>
        <p:nvSpPr>
          <p:cNvPr id="1565" name="Google Shape;1565;p120"/>
          <p:cNvSpPr txBox="1"/>
          <p:nvPr/>
        </p:nvSpPr>
        <p:spPr>
          <a:xfrm>
            <a:off x="1377150" y="4031313"/>
            <a:ext cx="3095100" cy="40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CN" sz="2400">
                <a:latin typeface="Microsoft JhengHei"/>
                <a:ea typeface="Microsoft JhengHei"/>
                <a:cs typeface="Microsoft JhengHei"/>
                <a:sym typeface="Microsoft JhengHei"/>
              </a:rPr>
              <a:t>染色體</a:t>
            </a:r>
            <a:endParaRPr sz="2400">
              <a:latin typeface="Microsoft JhengHei"/>
              <a:ea typeface="Microsoft JhengHei"/>
              <a:cs typeface="Microsoft JhengHei"/>
              <a:sym typeface="Microsoft JhengHei"/>
            </a:endParaRPr>
          </a:p>
          <a:p>
            <a:pPr indent="0" lvl="0" marL="0" rtl="0" algn="ctr">
              <a:spcBef>
                <a:spcPts val="0"/>
              </a:spcBef>
              <a:spcAft>
                <a:spcPts val="0"/>
              </a:spcAft>
              <a:buNone/>
            </a:pPr>
            <a:r>
              <a:rPr lang="zh-CN" sz="2400">
                <a:latin typeface="Microsoft JhengHei"/>
                <a:ea typeface="Microsoft JhengHei"/>
                <a:cs typeface="Microsoft JhengHei"/>
                <a:sym typeface="Microsoft JhengHei"/>
              </a:rPr>
              <a:t>表示法</a:t>
            </a:r>
            <a:endParaRPr sz="2400">
              <a:latin typeface="Microsoft JhengHei"/>
              <a:ea typeface="Microsoft JhengHei"/>
              <a:cs typeface="Microsoft JhengHei"/>
              <a:sym typeface="Microsoft JhengHe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0" name="Shape 1570"/>
        <p:cNvGrpSpPr/>
        <p:nvPr/>
      </p:nvGrpSpPr>
      <p:grpSpPr>
        <a:xfrm>
          <a:off x="0" y="0"/>
          <a:ext cx="0" cy="0"/>
          <a:chOff x="0" y="0"/>
          <a:chExt cx="0" cy="0"/>
        </a:xfrm>
      </p:grpSpPr>
      <p:sp>
        <p:nvSpPr>
          <p:cNvPr id="1571" name="Google Shape;1571;p12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572" name="Google Shape;1572;p121"/>
          <p:cNvSpPr/>
          <p:nvPr/>
        </p:nvSpPr>
        <p:spPr>
          <a:xfrm>
            <a:off x="5310875" y="2784425"/>
            <a:ext cx="3600900" cy="3174600"/>
          </a:xfrm>
          <a:prstGeom prst="roundRect">
            <a:avLst>
              <a:gd fmla="val 16667" name="adj"/>
            </a:avLst>
          </a:prstGeom>
          <a:solidFill>
            <a:schemeClr val="lt1"/>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573" name="Google Shape;1573;p121"/>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CN">
                <a:solidFill>
                  <a:schemeClr val="lt1"/>
                </a:solidFill>
              </a:rPr>
              <a:t>(</a:t>
            </a:r>
            <a:r>
              <a:rPr lang="zh-CN">
                <a:solidFill>
                  <a:schemeClr val="lt1"/>
                </a:solidFill>
              </a:rPr>
              <a:t>Berlanga, et al., 2006)</a:t>
            </a:r>
            <a:endParaRPr/>
          </a:p>
        </p:txBody>
      </p:sp>
      <p:pic>
        <p:nvPicPr>
          <p:cNvPr id="1574" name="Google Shape;1574;p121"/>
          <p:cNvPicPr preferRelativeResize="0"/>
          <p:nvPr/>
        </p:nvPicPr>
        <p:blipFill>
          <a:blip r:embed="rId3">
            <a:alphaModFix/>
          </a:blip>
          <a:stretch>
            <a:fillRect/>
          </a:stretch>
        </p:blipFill>
        <p:spPr>
          <a:xfrm>
            <a:off x="158725" y="396650"/>
            <a:ext cx="5344450" cy="5921926"/>
          </a:xfrm>
          <a:prstGeom prst="rect">
            <a:avLst/>
          </a:prstGeom>
          <a:noFill/>
          <a:ln>
            <a:noFill/>
          </a:ln>
        </p:spPr>
      </p:pic>
      <p:sp>
        <p:nvSpPr>
          <p:cNvPr id="1575" name="Google Shape;1575;p121"/>
          <p:cNvSpPr/>
          <p:nvPr/>
        </p:nvSpPr>
        <p:spPr>
          <a:xfrm>
            <a:off x="4874650" y="1216450"/>
            <a:ext cx="189300" cy="1893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76" name="Google Shape;1576;p121"/>
          <p:cNvCxnSpPr>
            <a:stCxn id="1575" idx="6"/>
            <a:endCxn id="1572" idx="0"/>
          </p:cNvCxnSpPr>
          <p:nvPr/>
        </p:nvCxnSpPr>
        <p:spPr>
          <a:xfrm>
            <a:off x="5063950" y="1311100"/>
            <a:ext cx="2047500" cy="1473300"/>
          </a:xfrm>
          <a:prstGeom prst="bentConnector2">
            <a:avLst/>
          </a:prstGeom>
          <a:noFill/>
          <a:ln cap="flat" cmpd="sng" w="38100">
            <a:solidFill>
              <a:srgbClr val="FF0000"/>
            </a:solidFill>
            <a:prstDash val="solid"/>
            <a:round/>
            <a:headEnd len="med" w="med" type="none"/>
            <a:tailEnd len="med" w="med" type="triangle"/>
          </a:ln>
        </p:spPr>
      </p:cxnSp>
      <p:sp>
        <p:nvSpPr>
          <p:cNvPr id="1577" name="Google Shape;1577;p121"/>
          <p:cNvSpPr/>
          <p:nvPr/>
        </p:nvSpPr>
        <p:spPr>
          <a:xfrm>
            <a:off x="4824300" y="4868350"/>
            <a:ext cx="189300" cy="1893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78" name="Google Shape;1578;p121"/>
          <p:cNvCxnSpPr>
            <a:stCxn id="1577" idx="6"/>
          </p:cNvCxnSpPr>
          <p:nvPr/>
        </p:nvCxnSpPr>
        <p:spPr>
          <a:xfrm>
            <a:off x="5013600" y="4963000"/>
            <a:ext cx="266400" cy="0"/>
          </a:xfrm>
          <a:prstGeom prst="straightConnector1">
            <a:avLst/>
          </a:prstGeom>
          <a:noFill/>
          <a:ln cap="flat" cmpd="sng" w="38100">
            <a:solidFill>
              <a:srgbClr val="FF0000"/>
            </a:solidFill>
            <a:prstDash val="solid"/>
            <a:round/>
            <a:headEnd len="med" w="med" type="none"/>
            <a:tailEnd len="med" w="med" type="triangle"/>
          </a:ln>
        </p:spPr>
      </p:cxnSp>
      <p:sp>
        <p:nvSpPr>
          <p:cNvPr id="1579" name="Google Shape;1579;p121"/>
          <p:cNvSpPr/>
          <p:nvPr/>
        </p:nvSpPr>
        <p:spPr>
          <a:xfrm>
            <a:off x="6928975" y="3877550"/>
            <a:ext cx="421500" cy="400500"/>
          </a:xfrm>
          <a:prstGeom prst="star5">
            <a:avLst>
              <a:gd fmla="val 19098" name="adj"/>
              <a:gd fmla="val 105146" name="hf"/>
              <a:gd fmla="val 110557" name="vf"/>
            </a:avLst>
          </a:prstGeom>
          <a:solidFill>
            <a:srgbClr val="FFFF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80" name="Google Shape;1580;p121"/>
          <p:cNvPicPr preferRelativeResize="0"/>
          <p:nvPr/>
        </p:nvPicPr>
        <p:blipFill>
          <a:blip r:embed="rId4">
            <a:alphaModFix/>
          </a:blip>
          <a:stretch>
            <a:fillRect/>
          </a:stretch>
        </p:blipFill>
        <p:spPr>
          <a:xfrm>
            <a:off x="5503175" y="3214100"/>
            <a:ext cx="3273100" cy="24098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5" name="Shape 1585"/>
        <p:cNvGrpSpPr/>
        <p:nvPr/>
      </p:nvGrpSpPr>
      <p:grpSpPr>
        <a:xfrm>
          <a:off x="0" y="0"/>
          <a:ext cx="0" cy="0"/>
          <a:chOff x="0" y="0"/>
          <a:chExt cx="0" cy="0"/>
        </a:xfrm>
      </p:grpSpPr>
      <p:sp>
        <p:nvSpPr>
          <p:cNvPr id="1586" name="Google Shape;1586;p12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587" name="Google Shape;1587;p122"/>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子群組探勘工具</a:t>
            </a:r>
            <a:endParaRPr/>
          </a:p>
        </p:txBody>
      </p:sp>
      <p:sp>
        <p:nvSpPr>
          <p:cNvPr id="1588" name="Google Shape;1588;p122"/>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CN"/>
              <a:t>Part 4.</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3" name="Shape 1593"/>
        <p:cNvGrpSpPr/>
        <p:nvPr/>
      </p:nvGrpSpPr>
      <p:grpSpPr>
        <a:xfrm>
          <a:off x="0" y="0"/>
          <a:ext cx="0" cy="0"/>
          <a:chOff x="0" y="0"/>
          <a:chExt cx="0" cy="0"/>
        </a:xfrm>
      </p:grpSpPr>
      <p:sp>
        <p:nvSpPr>
          <p:cNvPr id="1594" name="Google Shape;1594;p12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1595" name="Google Shape;1595;p12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HotSpot (Weka)</a:t>
            </a:r>
            <a:endParaRPr/>
          </a:p>
        </p:txBody>
      </p:sp>
      <p:sp>
        <p:nvSpPr>
          <p:cNvPr id="1596" name="Google Shape;1596;p123"/>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597" name="Google Shape;1597;p123"/>
          <p:cNvSpPr txBox="1"/>
          <p:nvPr>
            <p:ph idx="1" type="body"/>
          </p:nvPr>
        </p:nvSpPr>
        <p:spPr>
          <a:xfrm>
            <a:off x="476250" y="1959450"/>
            <a:ext cx="5250600" cy="44196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Char char="●"/>
            </a:pPr>
            <a:r>
              <a:rPr lang="zh-CN"/>
              <a:t>HotSpot是Weka的</a:t>
            </a:r>
            <a:r>
              <a:rPr lang="zh-CN"/>
              <a:t>關聯規則探勘套件，實作PRIM演算法，可用圖形化介面操作</a:t>
            </a:r>
            <a:endParaRPr/>
          </a:p>
          <a:p>
            <a:pPr indent="-381000" lvl="0" marL="457200" rtl="0" algn="l">
              <a:spcBef>
                <a:spcPts val="0"/>
              </a:spcBef>
              <a:spcAft>
                <a:spcPts val="0"/>
              </a:spcAft>
              <a:buSzPts val="2400"/>
              <a:buChar char="●"/>
            </a:pPr>
            <a:r>
              <a:rPr lang="zh-CN"/>
              <a:t>除了關聯規則探勘外，也支援決策樹結構探勘</a:t>
            </a:r>
            <a:endParaRPr/>
          </a:p>
          <a:p>
            <a:pPr indent="-381000" lvl="0" marL="457200" rtl="0" algn="l">
              <a:spcBef>
                <a:spcPts val="0"/>
              </a:spcBef>
              <a:spcAft>
                <a:spcPts val="0"/>
              </a:spcAft>
              <a:buSzPts val="2400"/>
              <a:buChar char="●"/>
            </a:pPr>
            <a:r>
              <a:rPr lang="zh-CN"/>
              <a:t>Weka以Java開發，支援跨平臺</a:t>
            </a:r>
            <a:endParaRPr/>
          </a:p>
        </p:txBody>
      </p:sp>
      <p:pic>
        <p:nvPicPr>
          <p:cNvPr id="1598" name="Google Shape;1598;p123"/>
          <p:cNvPicPr preferRelativeResize="0"/>
          <p:nvPr/>
        </p:nvPicPr>
        <p:blipFill>
          <a:blip r:embed="rId3">
            <a:alphaModFix/>
          </a:blip>
          <a:stretch>
            <a:fillRect/>
          </a:stretch>
        </p:blipFill>
        <p:spPr>
          <a:xfrm>
            <a:off x="6197950" y="2989575"/>
            <a:ext cx="2017749" cy="2017749"/>
          </a:xfrm>
          <a:prstGeom prst="rect">
            <a:avLst/>
          </a:prstGeom>
          <a:noFill/>
          <a:ln>
            <a:noFill/>
          </a:ln>
        </p:spPr>
      </p:pic>
      <p:graphicFrame>
        <p:nvGraphicFramePr>
          <p:cNvPr id="1599" name="Google Shape;1599;p123"/>
          <p:cNvGraphicFramePr/>
          <p:nvPr/>
        </p:nvGraphicFramePr>
        <p:xfrm>
          <a:off x="691100" y="4715025"/>
          <a:ext cx="3000000" cy="3000000"/>
        </p:xfrm>
        <a:graphic>
          <a:graphicData uri="http://schemas.openxmlformats.org/drawingml/2006/table">
            <a:tbl>
              <a:tblPr>
                <a:noFill/>
                <a:tableStyleId>{16C60C46-504A-45AE-8B1A-864404507BD2}</a:tableStyleId>
              </a:tblPr>
              <a:tblGrid>
                <a:gridCol w="1644500"/>
                <a:gridCol w="3176400"/>
              </a:tblGrid>
              <a:tr h="554675">
                <a:tc>
                  <a:txBody>
                    <a:bodyPr/>
                    <a:lstStyle/>
                    <a:p>
                      <a:pPr indent="0" lvl="0" marL="0" rtl="0" algn="r">
                        <a:spcBef>
                          <a:spcPts val="0"/>
                        </a:spcBef>
                        <a:spcAft>
                          <a:spcPts val="0"/>
                        </a:spcAft>
                        <a:buNone/>
                      </a:pPr>
                      <a:r>
                        <a:rPr lang="zh-CN" sz="1800">
                          <a:solidFill>
                            <a:schemeClr val="lt1"/>
                          </a:solidFill>
                        </a:rPr>
                        <a:t>前提條件</a:t>
                      </a:r>
                      <a:endParaRPr sz="1800">
                        <a:solidFill>
                          <a:schemeClr val="lt1"/>
                        </a:solidFill>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274E13"/>
                    </a:solidFill>
                  </a:tcPr>
                </a:tc>
                <a:tc>
                  <a:txBody>
                    <a:bodyPr/>
                    <a:lstStyle/>
                    <a:p>
                      <a:pPr indent="0" lvl="0" marL="0" rtl="0" algn="l">
                        <a:spcBef>
                          <a:spcPts val="0"/>
                        </a:spcBef>
                        <a:spcAft>
                          <a:spcPts val="0"/>
                        </a:spcAft>
                        <a:buNone/>
                      </a:pPr>
                      <a:r>
                        <a:rPr lang="zh-CN" sz="1800"/>
                        <a:t>類別型,連續數值型</a:t>
                      </a:r>
                      <a:endParaRPr sz="1800"/>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r h="554675">
                <a:tc>
                  <a:txBody>
                    <a:bodyPr/>
                    <a:lstStyle/>
                    <a:p>
                      <a:pPr indent="0" lvl="0" marL="0" rtl="0" algn="r">
                        <a:spcBef>
                          <a:spcPts val="0"/>
                        </a:spcBef>
                        <a:spcAft>
                          <a:spcPts val="0"/>
                        </a:spcAft>
                        <a:buNone/>
                      </a:pPr>
                      <a:r>
                        <a:rPr lang="zh-CN" sz="1800">
                          <a:solidFill>
                            <a:schemeClr val="lt1"/>
                          </a:solidFill>
                        </a:rPr>
                        <a:t>目標概念</a:t>
                      </a:r>
                      <a:endParaRPr sz="1800">
                        <a:solidFill>
                          <a:schemeClr val="lt1"/>
                        </a:solidFill>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9900"/>
                    </a:solidFill>
                  </a:tcPr>
                </a:tc>
                <a:tc>
                  <a:txBody>
                    <a:bodyPr/>
                    <a:lstStyle/>
                    <a:p>
                      <a:pPr indent="0" lvl="0" marL="0" rtl="0" algn="l">
                        <a:spcBef>
                          <a:spcPts val="0"/>
                        </a:spcBef>
                        <a:spcAft>
                          <a:spcPts val="0"/>
                        </a:spcAft>
                        <a:buNone/>
                      </a:pPr>
                      <a:r>
                        <a:rPr lang="zh-CN" sz="1800"/>
                        <a:t>類別型</a:t>
                      </a:r>
                      <a:r>
                        <a:rPr lang="zh-CN" sz="1800">
                          <a:solidFill>
                            <a:schemeClr val="dk1"/>
                          </a:solidFill>
                        </a:rPr>
                        <a:t>,連續數值型</a:t>
                      </a:r>
                      <a:endParaRPr sz="1800"/>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r h="554675">
                <a:tc>
                  <a:txBody>
                    <a:bodyPr/>
                    <a:lstStyle/>
                    <a:p>
                      <a:pPr indent="0" lvl="0" marL="0" rtl="0" algn="r">
                        <a:spcBef>
                          <a:spcPts val="0"/>
                        </a:spcBef>
                        <a:spcAft>
                          <a:spcPts val="0"/>
                        </a:spcAft>
                        <a:buNone/>
                      </a:pPr>
                      <a:r>
                        <a:rPr lang="zh-CN" sz="1800">
                          <a:solidFill>
                            <a:schemeClr val="lt1"/>
                          </a:solidFill>
                        </a:rPr>
                        <a:t>品質評估指標</a:t>
                      </a:r>
                      <a:endParaRPr sz="1800">
                        <a:solidFill>
                          <a:schemeClr val="lt1"/>
                        </a:solidFill>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51C75"/>
                    </a:solidFill>
                  </a:tcPr>
                </a:tc>
                <a:tc>
                  <a:txBody>
                    <a:bodyPr/>
                    <a:lstStyle/>
                    <a:p>
                      <a:pPr indent="0" lvl="0" marL="0" rtl="0" algn="l">
                        <a:spcBef>
                          <a:spcPts val="0"/>
                        </a:spcBef>
                        <a:spcAft>
                          <a:spcPts val="0"/>
                        </a:spcAft>
                        <a:buNone/>
                      </a:pPr>
                      <a:r>
                        <a:rPr lang="zh-CN" sz="1800"/>
                        <a:t>Conf, Lift, Lev, Conv</a:t>
                      </a:r>
                      <a:endParaRPr sz="1800"/>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4" name="Shape 1604"/>
        <p:cNvGrpSpPr/>
        <p:nvPr/>
      </p:nvGrpSpPr>
      <p:grpSpPr>
        <a:xfrm>
          <a:off x="0" y="0"/>
          <a:ext cx="0" cy="0"/>
          <a:chOff x="0" y="0"/>
          <a:chExt cx="0" cy="0"/>
        </a:xfrm>
      </p:grpSpPr>
      <p:sp>
        <p:nvSpPr>
          <p:cNvPr id="1605" name="Google Shape;1605;p12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606" name="Google Shape;1606;p124"/>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607" name="Google Shape;1607;p12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08" name="Google Shape;1608;p124"/>
          <p:cNvPicPr preferRelativeResize="0"/>
          <p:nvPr/>
        </p:nvPicPr>
        <p:blipFill>
          <a:blip r:embed="rId3">
            <a:alphaModFix/>
          </a:blip>
          <a:stretch>
            <a:fillRect/>
          </a:stretch>
        </p:blipFill>
        <p:spPr>
          <a:xfrm>
            <a:off x="602950" y="169425"/>
            <a:ext cx="7938101" cy="61541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3" name="Shape 1613"/>
        <p:cNvGrpSpPr/>
        <p:nvPr/>
      </p:nvGrpSpPr>
      <p:grpSpPr>
        <a:xfrm>
          <a:off x="0" y="0"/>
          <a:ext cx="0" cy="0"/>
          <a:chOff x="0" y="0"/>
          <a:chExt cx="0" cy="0"/>
        </a:xfrm>
      </p:grpSpPr>
      <p:sp>
        <p:nvSpPr>
          <p:cNvPr id="1614" name="Google Shape;1614;p12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615" name="Google Shape;1615;p12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KEEL</a:t>
            </a:r>
            <a:endParaRPr/>
          </a:p>
        </p:txBody>
      </p:sp>
      <p:sp>
        <p:nvSpPr>
          <p:cNvPr id="1616" name="Google Shape;1616;p12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CN"/>
              <a:t>(</a:t>
            </a:r>
            <a:r>
              <a:rPr lang="zh-CN"/>
              <a:t>Triguero, et al., 2017)</a:t>
            </a:r>
            <a:endParaRPr/>
          </a:p>
        </p:txBody>
      </p:sp>
      <p:sp>
        <p:nvSpPr>
          <p:cNvPr id="1617" name="Google Shape;1617;p125"/>
          <p:cNvSpPr txBox="1"/>
          <p:nvPr>
            <p:ph idx="1" type="body"/>
          </p:nvPr>
        </p:nvSpPr>
        <p:spPr>
          <a:xfrm>
            <a:off x="476250" y="1783075"/>
            <a:ext cx="6310500" cy="47118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Char char="●"/>
            </a:pPr>
            <a:r>
              <a:rPr lang="zh-CN"/>
              <a:t>KEEL實作許多子群組探勘演算法，可用圖形化介面操作</a:t>
            </a:r>
            <a:endParaRPr/>
          </a:p>
          <a:p>
            <a:pPr indent="-381000" lvl="1" marL="914400" rtl="0" algn="l">
              <a:spcBef>
                <a:spcPts val="0"/>
              </a:spcBef>
              <a:spcAft>
                <a:spcPts val="0"/>
              </a:spcAft>
              <a:buSzPts val="2400"/>
              <a:buChar char="○"/>
            </a:pPr>
            <a:r>
              <a:rPr lang="zh-CN"/>
              <a:t>類別型子群組探勘：CN2, Apriori, SD-Algoritm</a:t>
            </a:r>
            <a:r>
              <a:rPr lang="zh-CN">
                <a:solidFill>
                  <a:schemeClr val="dk1"/>
                </a:solidFill>
              </a:rPr>
              <a:t>, SDMap</a:t>
            </a:r>
            <a:endParaRPr/>
          </a:p>
          <a:p>
            <a:pPr indent="-381000" lvl="1" marL="914400" rtl="0" algn="l">
              <a:spcBef>
                <a:spcPts val="0"/>
              </a:spcBef>
              <a:spcAft>
                <a:spcPts val="0"/>
              </a:spcAft>
              <a:buSzPts val="2400"/>
              <a:buChar char="○"/>
            </a:pPr>
            <a:r>
              <a:rPr lang="zh-CN"/>
              <a:t>模糊演化型子群組探勘：SDIGA, NMEEF-SD, MESDIF</a:t>
            </a:r>
            <a:endParaRPr/>
          </a:p>
          <a:p>
            <a:pPr indent="-381000" lvl="0" marL="457200" rtl="0" algn="l">
              <a:spcBef>
                <a:spcPts val="0"/>
              </a:spcBef>
              <a:spcAft>
                <a:spcPts val="0"/>
              </a:spcAft>
              <a:buSzPts val="2400"/>
              <a:buChar char="●"/>
            </a:pPr>
            <a:r>
              <a:rPr lang="zh-CN"/>
              <a:t>KEEL以Java開發，支援跨平臺使用</a:t>
            </a:r>
            <a:endParaRPr/>
          </a:p>
        </p:txBody>
      </p:sp>
      <p:graphicFrame>
        <p:nvGraphicFramePr>
          <p:cNvPr id="1618" name="Google Shape;1618;p125"/>
          <p:cNvGraphicFramePr/>
          <p:nvPr/>
        </p:nvGraphicFramePr>
        <p:xfrm>
          <a:off x="691100" y="4732825"/>
          <a:ext cx="3000000" cy="3000000"/>
        </p:xfrm>
        <a:graphic>
          <a:graphicData uri="http://schemas.openxmlformats.org/drawingml/2006/table">
            <a:tbl>
              <a:tblPr>
                <a:noFill/>
                <a:tableStyleId>{16C60C46-504A-45AE-8B1A-864404507BD2}</a:tableStyleId>
              </a:tblPr>
              <a:tblGrid>
                <a:gridCol w="1644500"/>
                <a:gridCol w="3176400"/>
              </a:tblGrid>
              <a:tr h="554675">
                <a:tc>
                  <a:txBody>
                    <a:bodyPr/>
                    <a:lstStyle/>
                    <a:p>
                      <a:pPr indent="0" lvl="0" marL="0" rtl="0" algn="r">
                        <a:spcBef>
                          <a:spcPts val="0"/>
                        </a:spcBef>
                        <a:spcAft>
                          <a:spcPts val="0"/>
                        </a:spcAft>
                        <a:buNone/>
                      </a:pPr>
                      <a:r>
                        <a:rPr lang="zh-CN" sz="1800">
                          <a:solidFill>
                            <a:schemeClr val="lt1"/>
                          </a:solidFill>
                        </a:rPr>
                        <a:t>前提條件</a:t>
                      </a:r>
                      <a:endParaRPr sz="1800">
                        <a:solidFill>
                          <a:schemeClr val="lt1"/>
                        </a:solidFill>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274E13"/>
                    </a:solidFill>
                  </a:tcPr>
                </a:tc>
                <a:tc>
                  <a:txBody>
                    <a:bodyPr/>
                    <a:lstStyle/>
                    <a:p>
                      <a:pPr indent="0" lvl="0" marL="0" rtl="0" algn="l">
                        <a:spcBef>
                          <a:spcPts val="0"/>
                        </a:spcBef>
                        <a:spcAft>
                          <a:spcPts val="0"/>
                        </a:spcAft>
                        <a:buNone/>
                      </a:pPr>
                      <a:r>
                        <a:rPr lang="zh-CN" sz="1800"/>
                        <a:t>類別型,連續數值型</a:t>
                      </a:r>
                      <a:endParaRPr sz="1800"/>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r h="554675">
                <a:tc>
                  <a:txBody>
                    <a:bodyPr/>
                    <a:lstStyle/>
                    <a:p>
                      <a:pPr indent="0" lvl="0" marL="0" rtl="0" algn="r">
                        <a:spcBef>
                          <a:spcPts val="0"/>
                        </a:spcBef>
                        <a:spcAft>
                          <a:spcPts val="0"/>
                        </a:spcAft>
                        <a:buNone/>
                      </a:pPr>
                      <a:r>
                        <a:rPr lang="zh-CN" sz="1800">
                          <a:solidFill>
                            <a:schemeClr val="lt1"/>
                          </a:solidFill>
                        </a:rPr>
                        <a:t>目標概念</a:t>
                      </a:r>
                      <a:endParaRPr sz="1800">
                        <a:solidFill>
                          <a:schemeClr val="lt1"/>
                        </a:solidFill>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9900"/>
                    </a:solidFill>
                  </a:tcPr>
                </a:tc>
                <a:tc>
                  <a:txBody>
                    <a:bodyPr/>
                    <a:lstStyle/>
                    <a:p>
                      <a:pPr indent="0" lvl="0" marL="0" rtl="0" algn="l">
                        <a:spcBef>
                          <a:spcPts val="0"/>
                        </a:spcBef>
                        <a:spcAft>
                          <a:spcPts val="0"/>
                        </a:spcAft>
                        <a:buNone/>
                      </a:pPr>
                      <a:r>
                        <a:rPr lang="zh-CN" sz="1800"/>
                        <a:t>類別型</a:t>
                      </a:r>
                      <a:endParaRPr sz="1800"/>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r h="554675">
                <a:tc>
                  <a:txBody>
                    <a:bodyPr/>
                    <a:lstStyle/>
                    <a:p>
                      <a:pPr indent="0" lvl="0" marL="0" rtl="0" algn="r">
                        <a:spcBef>
                          <a:spcPts val="0"/>
                        </a:spcBef>
                        <a:spcAft>
                          <a:spcPts val="0"/>
                        </a:spcAft>
                        <a:buNone/>
                      </a:pPr>
                      <a:r>
                        <a:rPr lang="zh-CN" sz="1800">
                          <a:solidFill>
                            <a:schemeClr val="lt1"/>
                          </a:solidFill>
                        </a:rPr>
                        <a:t>品質評估指標</a:t>
                      </a:r>
                      <a:endParaRPr sz="1800">
                        <a:solidFill>
                          <a:schemeClr val="lt1"/>
                        </a:solidFill>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51C75"/>
                    </a:solidFill>
                  </a:tcPr>
                </a:tc>
                <a:tc>
                  <a:txBody>
                    <a:bodyPr/>
                    <a:lstStyle/>
                    <a:p>
                      <a:pPr indent="0" lvl="0" marL="0" rtl="0" algn="l">
                        <a:spcBef>
                          <a:spcPts val="0"/>
                        </a:spcBef>
                        <a:spcAft>
                          <a:spcPts val="0"/>
                        </a:spcAft>
                        <a:buNone/>
                      </a:pPr>
                      <a:r>
                        <a:rPr lang="zh-CN" sz="1800"/>
                        <a:t>Cnf, WRAcc, Sig, Sens...</a:t>
                      </a:r>
                      <a:endParaRPr sz="1800"/>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bl>
          </a:graphicData>
        </a:graphic>
      </p:graphicFrame>
      <p:pic>
        <p:nvPicPr>
          <p:cNvPr id="1619" name="Google Shape;1619;p125"/>
          <p:cNvPicPr preferRelativeResize="0"/>
          <p:nvPr/>
        </p:nvPicPr>
        <p:blipFill>
          <a:blip r:embed="rId3">
            <a:alphaModFix/>
          </a:blip>
          <a:stretch>
            <a:fillRect/>
          </a:stretch>
        </p:blipFill>
        <p:spPr>
          <a:xfrm>
            <a:off x="6905613" y="3102138"/>
            <a:ext cx="1762125" cy="17621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4" name="Shape 1624"/>
        <p:cNvGrpSpPr/>
        <p:nvPr/>
      </p:nvGrpSpPr>
      <p:grpSpPr>
        <a:xfrm>
          <a:off x="0" y="0"/>
          <a:ext cx="0" cy="0"/>
          <a:chOff x="0" y="0"/>
          <a:chExt cx="0" cy="0"/>
        </a:xfrm>
      </p:grpSpPr>
      <p:sp>
        <p:nvSpPr>
          <p:cNvPr id="1625" name="Google Shape;1625;p12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626" name="Google Shape;1626;p12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27" name="Google Shape;1627;p126"/>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628" name="Google Shape;1628;p126"/>
          <p:cNvPicPr preferRelativeResize="0"/>
          <p:nvPr/>
        </p:nvPicPr>
        <p:blipFill>
          <a:blip r:embed="rId3">
            <a:alphaModFix/>
          </a:blip>
          <a:stretch>
            <a:fillRect/>
          </a:stretch>
        </p:blipFill>
        <p:spPr>
          <a:xfrm>
            <a:off x="1082575" y="208850"/>
            <a:ext cx="6978850" cy="613427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3" name="Shape 1633"/>
        <p:cNvGrpSpPr/>
        <p:nvPr/>
      </p:nvGrpSpPr>
      <p:grpSpPr>
        <a:xfrm>
          <a:off x="0" y="0"/>
          <a:ext cx="0" cy="0"/>
          <a:chOff x="0" y="0"/>
          <a:chExt cx="0" cy="0"/>
        </a:xfrm>
      </p:grpSpPr>
      <p:sp>
        <p:nvSpPr>
          <p:cNvPr id="1634" name="Google Shape;1634;p127"/>
          <p:cNvSpPr txBox="1"/>
          <p:nvPr>
            <p:ph idx="1" type="body"/>
          </p:nvPr>
        </p:nvSpPr>
        <p:spPr>
          <a:xfrm>
            <a:off x="476250" y="1783075"/>
            <a:ext cx="5491500" cy="47118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Char char="●"/>
            </a:pPr>
            <a:r>
              <a:rPr lang="zh-CN"/>
              <a:t>SDEFSR是R</a:t>
            </a:r>
            <a:r>
              <a:rPr lang="zh-CN"/>
              <a:t>語言的套件。除了R語言函數之外，也提供網頁圖形化介面操作</a:t>
            </a:r>
            <a:endParaRPr/>
          </a:p>
          <a:p>
            <a:pPr indent="-381000" lvl="1" marL="914400" rtl="0" algn="l">
              <a:spcBef>
                <a:spcPts val="0"/>
              </a:spcBef>
              <a:spcAft>
                <a:spcPts val="0"/>
              </a:spcAft>
              <a:buSzPts val="2400"/>
              <a:buChar char="○"/>
            </a:pPr>
            <a:r>
              <a:rPr lang="zh-CN"/>
              <a:t>模糊演化型子群組探勘：SDIGA, MESDIF,</a:t>
            </a:r>
            <a:r>
              <a:rPr lang="zh-CN">
                <a:solidFill>
                  <a:schemeClr val="dk1"/>
                </a:solidFill>
              </a:rPr>
              <a:t>NMEEF-SD, FuGePSD</a:t>
            </a:r>
            <a:endParaRPr>
              <a:solidFill>
                <a:schemeClr val="dk1"/>
              </a:solidFill>
            </a:endParaRPr>
          </a:p>
          <a:p>
            <a:pPr indent="-381000" lvl="0" marL="457200" rtl="0" algn="l">
              <a:spcBef>
                <a:spcPts val="0"/>
              </a:spcBef>
              <a:spcAft>
                <a:spcPts val="0"/>
              </a:spcAft>
              <a:buSzPts val="2400"/>
              <a:buChar char="●"/>
            </a:pPr>
            <a:r>
              <a:rPr lang="zh-CN">
                <a:solidFill>
                  <a:schemeClr val="dk1"/>
                </a:solidFill>
              </a:rPr>
              <a:t>R語言支持跨平臺使用</a:t>
            </a:r>
            <a:endParaRPr>
              <a:solidFill>
                <a:schemeClr val="dk1"/>
              </a:solidFill>
            </a:endParaRPr>
          </a:p>
        </p:txBody>
      </p:sp>
      <p:sp>
        <p:nvSpPr>
          <p:cNvPr id="1635" name="Google Shape;1635;p12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636" name="Google Shape;1636;p12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SDEFSR (R)</a:t>
            </a:r>
            <a:endParaRPr/>
          </a:p>
        </p:txBody>
      </p:sp>
      <p:sp>
        <p:nvSpPr>
          <p:cNvPr id="1637" name="Google Shape;1637;p127"/>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CN"/>
              <a:t>(</a:t>
            </a:r>
            <a:r>
              <a:rPr lang="zh-CN"/>
              <a:t>Garcia, et al., 2016)</a:t>
            </a:r>
            <a:endParaRPr/>
          </a:p>
        </p:txBody>
      </p:sp>
      <p:pic>
        <p:nvPicPr>
          <p:cNvPr id="1638" name="Google Shape;1638;p127"/>
          <p:cNvPicPr preferRelativeResize="0"/>
          <p:nvPr/>
        </p:nvPicPr>
        <p:blipFill>
          <a:blip r:embed="rId3">
            <a:alphaModFix/>
          </a:blip>
          <a:stretch>
            <a:fillRect/>
          </a:stretch>
        </p:blipFill>
        <p:spPr>
          <a:xfrm>
            <a:off x="6201850" y="2954750"/>
            <a:ext cx="2465900" cy="1911076"/>
          </a:xfrm>
          <a:prstGeom prst="rect">
            <a:avLst/>
          </a:prstGeom>
          <a:noFill/>
          <a:ln>
            <a:noFill/>
          </a:ln>
        </p:spPr>
      </p:pic>
      <p:graphicFrame>
        <p:nvGraphicFramePr>
          <p:cNvPr id="1639" name="Google Shape;1639;p127"/>
          <p:cNvGraphicFramePr/>
          <p:nvPr/>
        </p:nvGraphicFramePr>
        <p:xfrm>
          <a:off x="699925" y="4547725"/>
          <a:ext cx="3000000" cy="3000000"/>
        </p:xfrm>
        <a:graphic>
          <a:graphicData uri="http://schemas.openxmlformats.org/drawingml/2006/table">
            <a:tbl>
              <a:tblPr>
                <a:noFill/>
                <a:tableStyleId>{16C60C46-504A-45AE-8B1A-864404507BD2}</a:tableStyleId>
              </a:tblPr>
              <a:tblGrid>
                <a:gridCol w="1644500"/>
                <a:gridCol w="3176400"/>
              </a:tblGrid>
              <a:tr h="554675">
                <a:tc>
                  <a:txBody>
                    <a:bodyPr/>
                    <a:lstStyle/>
                    <a:p>
                      <a:pPr indent="0" lvl="0" marL="0" rtl="0" algn="r">
                        <a:spcBef>
                          <a:spcPts val="0"/>
                        </a:spcBef>
                        <a:spcAft>
                          <a:spcPts val="0"/>
                        </a:spcAft>
                        <a:buNone/>
                      </a:pPr>
                      <a:r>
                        <a:rPr lang="zh-CN" sz="1800">
                          <a:solidFill>
                            <a:schemeClr val="lt1"/>
                          </a:solidFill>
                        </a:rPr>
                        <a:t>前提條件</a:t>
                      </a:r>
                      <a:endParaRPr sz="1800">
                        <a:solidFill>
                          <a:schemeClr val="lt1"/>
                        </a:solidFill>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274E13"/>
                    </a:solidFill>
                  </a:tcPr>
                </a:tc>
                <a:tc>
                  <a:txBody>
                    <a:bodyPr/>
                    <a:lstStyle/>
                    <a:p>
                      <a:pPr indent="0" lvl="0" marL="0" rtl="0" algn="l">
                        <a:spcBef>
                          <a:spcPts val="0"/>
                        </a:spcBef>
                        <a:spcAft>
                          <a:spcPts val="0"/>
                        </a:spcAft>
                        <a:buNone/>
                      </a:pPr>
                      <a:r>
                        <a:rPr lang="zh-CN" sz="1800"/>
                        <a:t>類別型,連續數值型</a:t>
                      </a:r>
                      <a:endParaRPr sz="1800"/>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r h="554675">
                <a:tc>
                  <a:txBody>
                    <a:bodyPr/>
                    <a:lstStyle/>
                    <a:p>
                      <a:pPr indent="0" lvl="0" marL="0" rtl="0" algn="r">
                        <a:spcBef>
                          <a:spcPts val="0"/>
                        </a:spcBef>
                        <a:spcAft>
                          <a:spcPts val="0"/>
                        </a:spcAft>
                        <a:buNone/>
                      </a:pPr>
                      <a:r>
                        <a:rPr lang="zh-CN" sz="1800">
                          <a:solidFill>
                            <a:schemeClr val="lt1"/>
                          </a:solidFill>
                        </a:rPr>
                        <a:t>目標概念</a:t>
                      </a:r>
                      <a:endParaRPr sz="1800">
                        <a:solidFill>
                          <a:schemeClr val="lt1"/>
                        </a:solidFill>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9900"/>
                    </a:solidFill>
                  </a:tcPr>
                </a:tc>
                <a:tc>
                  <a:txBody>
                    <a:bodyPr/>
                    <a:lstStyle/>
                    <a:p>
                      <a:pPr indent="0" lvl="0" marL="0" rtl="0" algn="l">
                        <a:spcBef>
                          <a:spcPts val="0"/>
                        </a:spcBef>
                        <a:spcAft>
                          <a:spcPts val="0"/>
                        </a:spcAft>
                        <a:buNone/>
                      </a:pPr>
                      <a:r>
                        <a:rPr lang="zh-CN" sz="1800"/>
                        <a:t>類別型</a:t>
                      </a:r>
                      <a:endParaRPr sz="1800"/>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r h="554675">
                <a:tc>
                  <a:txBody>
                    <a:bodyPr/>
                    <a:lstStyle/>
                    <a:p>
                      <a:pPr indent="0" lvl="0" marL="0" rtl="0" algn="r">
                        <a:spcBef>
                          <a:spcPts val="0"/>
                        </a:spcBef>
                        <a:spcAft>
                          <a:spcPts val="0"/>
                        </a:spcAft>
                        <a:buNone/>
                      </a:pPr>
                      <a:r>
                        <a:rPr lang="zh-CN" sz="1800">
                          <a:solidFill>
                            <a:schemeClr val="lt1"/>
                          </a:solidFill>
                        </a:rPr>
                        <a:t>品質評估指標</a:t>
                      </a:r>
                      <a:endParaRPr sz="1800">
                        <a:solidFill>
                          <a:schemeClr val="lt1"/>
                        </a:solidFill>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51C75"/>
                    </a:solidFill>
                  </a:tcPr>
                </a:tc>
                <a:tc>
                  <a:txBody>
                    <a:bodyPr/>
                    <a:lstStyle/>
                    <a:p>
                      <a:pPr indent="0" lvl="0" marL="0" rtl="0" algn="l">
                        <a:spcBef>
                          <a:spcPts val="0"/>
                        </a:spcBef>
                        <a:spcAft>
                          <a:spcPts val="0"/>
                        </a:spcAft>
                        <a:buNone/>
                      </a:pPr>
                      <a:r>
                        <a:rPr lang="zh-CN" sz="1800"/>
                        <a:t>Cnf, WRAcc, Sig, Sens...</a:t>
                      </a:r>
                      <a:endParaRPr sz="1800"/>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4" name="Shape 1644"/>
        <p:cNvGrpSpPr/>
        <p:nvPr/>
      </p:nvGrpSpPr>
      <p:grpSpPr>
        <a:xfrm>
          <a:off x="0" y="0"/>
          <a:ext cx="0" cy="0"/>
          <a:chOff x="0" y="0"/>
          <a:chExt cx="0" cy="0"/>
        </a:xfrm>
      </p:grpSpPr>
      <p:sp>
        <p:nvSpPr>
          <p:cNvPr id="1645" name="Google Shape;1645;p12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646" name="Google Shape;1646;p12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solidFill>
                  <a:schemeClr val="dk1"/>
                </a:solidFill>
              </a:rPr>
              <a:t>SDEFSR (R)</a:t>
            </a:r>
            <a:endParaRPr/>
          </a:p>
        </p:txBody>
      </p:sp>
      <p:sp>
        <p:nvSpPr>
          <p:cNvPr id="1647" name="Google Shape;1647;p128"/>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648" name="Google Shape;1648;p128"/>
          <p:cNvPicPr preferRelativeResize="0"/>
          <p:nvPr/>
        </p:nvPicPr>
        <p:blipFill rotWithShape="1">
          <a:blip r:embed="rId3">
            <a:alphaModFix/>
          </a:blip>
          <a:srcRect b="0" l="0" r="8147" t="0"/>
          <a:stretch/>
        </p:blipFill>
        <p:spPr>
          <a:xfrm>
            <a:off x="476250" y="2299350"/>
            <a:ext cx="8153552" cy="3694800"/>
          </a:xfrm>
          <a:prstGeom prst="rect">
            <a:avLst/>
          </a:prstGeom>
          <a:noFill/>
          <a:ln>
            <a:noFill/>
          </a:ln>
        </p:spPr>
      </p:pic>
      <p:sp>
        <p:nvSpPr>
          <p:cNvPr id="1649" name="Google Shape;1649;p128"/>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id="475" name="Google Shape;475;p66"/>
          <p:cNvPicPr preferRelativeResize="0"/>
          <p:nvPr/>
        </p:nvPicPr>
        <p:blipFill>
          <a:blip r:embed="rId3">
            <a:alphaModFix/>
          </a:blip>
          <a:stretch>
            <a:fillRect/>
          </a:stretch>
        </p:blipFill>
        <p:spPr>
          <a:xfrm>
            <a:off x="5565300" y="3243775"/>
            <a:ext cx="3014819" cy="3043350"/>
          </a:xfrm>
          <a:prstGeom prst="rect">
            <a:avLst/>
          </a:prstGeom>
          <a:noFill/>
          <a:ln>
            <a:noFill/>
          </a:ln>
        </p:spPr>
      </p:pic>
      <p:sp>
        <p:nvSpPr>
          <p:cNvPr id="476" name="Google Shape;476;p6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477" name="Google Shape;477;p66"/>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478" name="Google Shape;478;p66"/>
          <p:cNvSpPr txBox="1"/>
          <p:nvPr>
            <p:ph type="title"/>
          </p:nvPr>
        </p:nvSpPr>
        <p:spPr>
          <a:xfrm>
            <a:off x="476250" y="5220150"/>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a:solidFill>
                  <a:schemeClr val="dk1"/>
                </a:solidFill>
                <a:latin typeface="Arial"/>
                <a:ea typeface="Arial"/>
                <a:cs typeface="Arial"/>
                <a:sym typeface="Arial"/>
              </a:rPr>
              <a:t>爲什麼？</a:t>
            </a:r>
            <a:endParaRPr/>
          </a:p>
        </p:txBody>
      </p:sp>
      <p:pic>
        <p:nvPicPr>
          <p:cNvPr id="479" name="Google Shape;479;p66"/>
          <p:cNvPicPr preferRelativeResize="0"/>
          <p:nvPr/>
        </p:nvPicPr>
        <p:blipFill rotWithShape="1">
          <a:blip r:embed="rId4">
            <a:alphaModFix/>
          </a:blip>
          <a:srcRect b="21605" l="31872" r="23312" t="0"/>
          <a:stretch/>
        </p:blipFill>
        <p:spPr>
          <a:xfrm flipH="1">
            <a:off x="3605250" y="1801475"/>
            <a:ext cx="2364300" cy="2325900"/>
          </a:xfrm>
          <a:prstGeom prst="ellipse">
            <a:avLst/>
          </a:prstGeom>
          <a:noFill/>
          <a:ln>
            <a:noFill/>
          </a:ln>
        </p:spPr>
      </p:pic>
      <p:pic>
        <p:nvPicPr>
          <p:cNvPr descr="[Slide] Database Slide" id="480" name="Google Shape;480;p66"/>
          <p:cNvPicPr preferRelativeResize="0"/>
          <p:nvPr/>
        </p:nvPicPr>
        <p:blipFill>
          <a:blip r:embed="rId5">
            <a:alphaModFix/>
          </a:blip>
          <a:stretch>
            <a:fillRect/>
          </a:stretch>
        </p:blipFill>
        <p:spPr>
          <a:xfrm>
            <a:off x="1075425" y="476700"/>
            <a:ext cx="1685650" cy="1685650"/>
          </a:xfrm>
          <a:prstGeom prst="rect">
            <a:avLst/>
          </a:prstGeom>
          <a:noFill/>
          <a:ln>
            <a:noFill/>
          </a:ln>
        </p:spPr>
      </p:pic>
      <p:cxnSp>
        <p:nvCxnSpPr>
          <p:cNvPr id="481" name="Google Shape;481;p66"/>
          <p:cNvCxnSpPr>
            <a:stCxn id="480" idx="3"/>
            <a:endCxn id="479" idx="0"/>
          </p:cNvCxnSpPr>
          <p:nvPr/>
        </p:nvCxnSpPr>
        <p:spPr>
          <a:xfrm>
            <a:off x="2761074" y="1319525"/>
            <a:ext cx="2026200" cy="481800"/>
          </a:xfrm>
          <a:prstGeom prst="bentConnector2">
            <a:avLst/>
          </a:prstGeom>
          <a:noFill/>
          <a:ln cap="flat" cmpd="sng" w="38100">
            <a:solidFill>
              <a:srgbClr val="4F81BD"/>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482" name="Google Shape;482;p66"/>
          <p:cNvCxnSpPr>
            <a:endCxn id="479" idx="4"/>
          </p:cNvCxnSpPr>
          <p:nvPr/>
        </p:nvCxnSpPr>
        <p:spPr>
          <a:xfrm flipH="1" rot="10800000">
            <a:off x="2667000" y="4127375"/>
            <a:ext cx="2120400" cy="368700"/>
          </a:xfrm>
          <a:prstGeom prst="bentConnector2">
            <a:avLst/>
          </a:prstGeom>
          <a:noFill/>
          <a:ln cap="flat" cmpd="sng" w="38100">
            <a:solidFill>
              <a:srgbClr val="FF99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483" name="Google Shape;483;p66"/>
          <p:cNvSpPr txBox="1"/>
          <p:nvPr/>
        </p:nvSpPr>
        <p:spPr>
          <a:xfrm>
            <a:off x="370700" y="2095663"/>
            <a:ext cx="30951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400">
                <a:solidFill>
                  <a:schemeClr val="dk2"/>
                </a:solidFill>
                <a:latin typeface="Microsoft JhengHei"/>
                <a:ea typeface="Microsoft JhengHei"/>
                <a:cs typeface="Microsoft JhengHei"/>
                <a:sym typeface="Microsoft JhengHei"/>
              </a:rPr>
              <a:t>考生資料集</a:t>
            </a:r>
            <a:endParaRPr sz="2400">
              <a:solidFill>
                <a:schemeClr val="dk2"/>
              </a:solidFill>
              <a:latin typeface="Microsoft JhengHei"/>
              <a:ea typeface="Microsoft JhengHei"/>
              <a:cs typeface="Microsoft JhengHei"/>
              <a:sym typeface="Microsoft JhengHei"/>
            </a:endParaRPr>
          </a:p>
        </p:txBody>
      </p:sp>
      <p:sp>
        <p:nvSpPr>
          <p:cNvPr id="484" name="Google Shape;484;p66"/>
          <p:cNvSpPr txBox="1"/>
          <p:nvPr/>
        </p:nvSpPr>
        <p:spPr>
          <a:xfrm>
            <a:off x="370700" y="3310475"/>
            <a:ext cx="30951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zh-CN" sz="2400">
                <a:solidFill>
                  <a:srgbClr val="B45F06"/>
                </a:solidFill>
                <a:latin typeface="Microsoft JhengHei"/>
                <a:ea typeface="Microsoft JhengHei"/>
                <a:cs typeface="Microsoft JhengHei"/>
                <a:sym typeface="Microsoft JhengHei"/>
              </a:rPr>
              <a:t>新的考生：考哥</a:t>
            </a:r>
            <a:endParaRPr b="1" sz="2400">
              <a:solidFill>
                <a:srgbClr val="B45F06"/>
              </a:solidFill>
              <a:latin typeface="Microsoft JhengHei"/>
              <a:ea typeface="Microsoft JhengHei"/>
              <a:cs typeface="Microsoft JhengHei"/>
              <a:sym typeface="Microsoft JhengHei"/>
            </a:endParaRPr>
          </a:p>
        </p:txBody>
      </p:sp>
      <p:sp>
        <p:nvSpPr>
          <p:cNvPr id="485" name="Google Shape;485;p66"/>
          <p:cNvSpPr/>
          <p:nvPr/>
        </p:nvSpPr>
        <p:spPr>
          <a:xfrm>
            <a:off x="6599175" y="1710100"/>
            <a:ext cx="1812600" cy="899100"/>
          </a:xfrm>
          <a:prstGeom prst="wedgeRoundRectCallout">
            <a:avLst>
              <a:gd fmla="val -79003" name="adj1"/>
              <a:gd fmla="val 46079" name="adj2"/>
              <a:gd fmla="val 0" name="adj3"/>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9900"/>
                </a:solidFill>
                <a:latin typeface="Microsoft JhengHei"/>
                <a:ea typeface="Microsoft JhengHei"/>
                <a:cs typeface="Microsoft JhengHei"/>
                <a:sym typeface="Microsoft JhengHei"/>
              </a:rPr>
              <a:t>通過</a:t>
            </a:r>
            <a:endParaRPr sz="3200">
              <a:solidFill>
                <a:srgbClr val="FF9900"/>
              </a:solidFill>
              <a:latin typeface="Microsoft JhengHei"/>
              <a:ea typeface="Microsoft JhengHei"/>
              <a:cs typeface="Microsoft JhengHei"/>
              <a:sym typeface="Microsoft JhengHei"/>
            </a:endParaRPr>
          </a:p>
        </p:txBody>
      </p:sp>
      <p:sp>
        <p:nvSpPr>
          <p:cNvPr id="486" name="Google Shape;486;p66"/>
          <p:cNvSpPr/>
          <p:nvPr/>
        </p:nvSpPr>
        <p:spPr>
          <a:xfrm>
            <a:off x="6599175" y="2979450"/>
            <a:ext cx="1812600" cy="899100"/>
          </a:xfrm>
          <a:prstGeom prst="wedgeRoundRectCallout">
            <a:avLst>
              <a:gd fmla="val -74139" name="adj1"/>
              <a:gd fmla="val -37257" name="adj2"/>
              <a:gd fmla="val 0" name="adj3"/>
            </a:avLst>
          </a:prstGeom>
          <a:solidFill>
            <a:srgbClr val="FF0000"/>
          </a:solidFill>
          <a:ln cap="flat" cmpd="sng" w="38100">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chemeClr val="lt1"/>
                </a:solidFill>
                <a:latin typeface="Microsoft JhengHei"/>
                <a:ea typeface="Microsoft JhengHei"/>
                <a:cs typeface="Microsoft JhengHei"/>
                <a:sym typeface="Microsoft JhengHei"/>
              </a:rPr>
              <a:t>不通過</a:t>
            </a:r>
            <a:endParaRPr sz="3200">
              <a:solidFill>
                <a:schemeClr val="lt1"/>
              </a:solidFill>
              <a:latin typeface="Microsoft JhengHei"/>
              <a:ea typeface="Microsoft JhengHei"/>
              <a:cs typeface="Microsoft JhengHei"/>
              <a:sym typeface="Microsoft JhengHei"/>
            </a:endParaRPr>
          </a:p>
        </p:txBody>
      </p:sp>
      <p:pic>
        <p:nvPicPr>
          <p:cNvPr id="487" name="Google Shape;487;p66"/>
          <p:cNvPicPr preferRelativeResize="0"/>
          <p:nvPr/>
        </p:nvPicPr>
        <p:blipFill>
          <a:blip r:embed="rId6">
            <a:alphaModFix/>
          </a:blip>
          <a:stretch>
            <a:fillRect/>
          </a:stretch>
        </p:blipFill>
        <p:spPr>
          <a:xfrm>
            <a:off x="1178900" y="3771850"/>
            <a:ext cx="1478700" cy="1478400"/>
          </a:xfrm>
          <a:prstGeom prst="ellipse">
            <a:avLst/>
          </a:prstGeom>
          <a:noFill/>
          <a:ln cap="flat" cmpd="sng" w="38100">
            <a:solidFill>
              <a:srgbClr val="FF9900"/>
            </a:solidFill>
            <a:prstDash val="solid"/>
            <a:round/>
            <a:headEnd len="sm" w="sm" type="none"/>
            <a:tailEnd len="sm" w="sm" type="none"/>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4" name="Shape 1654"/>
        <p:cNvGrpSpPr/>
        <p:nvPr/>
      </p:nvGrpSpPr>
      <p:grpSpPr>
        <a:xfrm>
          <a:off x="0" y="0"/>
          <a:ext cx="0" cy="0"/>
          <a:chOff x="0" y="0"/>
          <a:chExt cx="0" cy="0"/>
        </a:xfrm>
      </p:grpSpPr>
      <p:sp>
        <p:nvSpPr>
          <p:cNvPr id="1655" name="Google Shape;1655;p12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656" name="Google Shape;1656;p12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Cortana</a:t>
            </a:r>
            <a:endParaRPr/>
          </a:p>
        </p:txBody>
      </p:sp>
      <p:sp>
        <p:nvSpPr>
          <p:cNvPr id="1657" name="Google Shape;1657;p129"/>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CN"/>
              <a:t>(</a:t>
            </a:r>
            <a:r>
              <a:rPr lang="zh-CN"/>
              <a:t>Duivesteijn, et al., 2016)</a:t>
            </a:r>
            <a:endParaRPr/>
          </a:p>
        </p:txBody>
      </p:sp>
      <p:sp>
        <p:nvSpPr>
          <p:cNvPr id="1658" name="Google Shape;1658;p129"/>
          <p:cNvSpPr txBox="1"/>
          <p:nvPr>
            <p:ph idx="1" type="body"/>
          </p:nvPr>
        </p:nvSpPr>
        <p:spPr>
          <a:xfrm>
            <a:off x="476250" y="1783075"/>
            <a:ext cx="5044500" cy="47118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Char char="●"/>
            </a:pPr>
            <a:r>
              <a:rPr lang="zh-CN"/>
              <a:t>Cortana</a:t>
            </a:r>
            <a:r>
              <a:rPr lang="zh-CN"/>
              <a:t>實作了EMM演算法，可用圖形化介面操作</a:t>
            </a:r>
            <a:endParaRPr/>
          </a:p>
          <a:p>
            <a:pPr indent="-381000" lvl="1" marL="914400" rtl="0" algn="l">
              <a:spcBef>
                <a:spcPts val="0"/>
              </a:spcBef>
              <a:spcAft>
                <a:spcPts val="0"/>
              </a:spcAft>
              <a:buSzPts val="2400"/>
              <a:buChar char="○"/>
            </a:pPr>
            <a:r>
              <a:rPr lang="zh-CN"/>
              <a:t>EMM能處理複雜的目標概念，並支援前提條件裝箱法</a:t>
            </a:r>
            <a:endParaRPr/>
          </a:p>
          <a:p>
            <a:pPr indent="-381000" lvl="0" marL="457200" rtl="0" algn="l">
              <a:spcBef>
                <a:spcPts val="0"/>
              </a:spcBef>
              <a:spcAft>
                <a:spcPts val="0"/>
              </a:spcAft>
              <a:buSzPts val="2400"/>
              <a:buChar char="●"/>
            </a:pPr>
            <a:r>
              <a:rPr lang="zh-CN"/>
              <a:t>Cortana以Java開發，支援跨平臺使用</a:t>
            </a:r>
            <a:endParaRPr/>
          </a:p>
        </p:txBody>
      </p:sp>
      <p:graphicFrame>
        <p:nvGraphicFramePr>
          <p:cNvPr id="1659" name="Google Shape;1659;p129"/>
          <p:cNvGraphicFramePr/>
          <p:nvPr/>
        </p:nvGraphicFramePr>
        <p:xfrm>
          <a:off x="699925" y="4547725"/>
          <a:ext cx="3000000" cy="3000000"/>
        </p:xfrm>
        <a:graphic>
          <a:graphicData uri="http://schemas.openxmlformats.org/drawingml/2006/table">
            <a:tbl>
              <a:tblPr>
                <a:noFill/>
                <a:tableStyleId>{16C60C46-504A-45AE-8B1A-864404507BD2}</a:tableStyleId>
              </a:tblPr>
              <a:tblGrid>
                <a:gridCol w="1644500"/>
                <a:gridCol w="3176400"/>
              </a:tblGrid>
              <a:tr h="554675">
                <a:tc>
                  <a:txBody>
                    <a:bodyPr/>
                    <a:lstStyle/>
                    <a:p>
                      <a:pPr indent="0" lvl="0" marL="0" rtl="0" algn="r">
                        <a:spcBef>
                          <a:spcPts val="0"/>
                        </a:spcBef>
                        <a:spcAft>
                          <a:spcPts val="0"/>
                        </a:spcAft>
                        <a:buNone/>
                      </a:pPr>
                      <a:r>
                        <a:rPr lang="zh-CN" sz="1800">
                          <a:solidFill>
                            <a:schemeClr val="lt1"/>
                          </a:solidFill>
                        </a:rPr>
                        <a:t>前提條件</a:t>
                      </a:r>
                      <a:endParaRPr sz="1800">
                        <a:solidFill>
                          <a:schemeClr val="lt1"/>
                        </a:solidFill>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274E13"/>
                    </a:solidFill>
                  </a:tcPr>
                </a:tc>
                <a:tc>
                  <a:txBody>
                    <a:bodyPr/>
                    <a:lstStyle/>
                    <a:p>
                      <a:pPr indent="0" lvl="0" marL="0" rtl="0" algn="l">
                        <a:spcBef>
                          <a:spcPts val="0"/>
                        </a:spcBef>
                        <a:spcAft>
                          <a:spcPts val="0"/>
                        </a:spcAft>
                        <a:buNone/>
                      </a:pPr>
                      <a:r>
                        <a:rPr lang="zh-CN" sz="1800"/>
                        <a:t>類別型,連續數值型</a:t>
                      </a:r>
                      <a:endParaRPr sz="1800"/>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r h="554675">
                <a:tc>
                  <a:txBody>
                    <a:bodyPr/>
                    <a:lstStyle/>
                    <a:p>
                      <a:pPr indent="0" lvl="0" marL="0" rtl="0" algn="r">
                        <a:spcBef>
                          <a:spcPts val="0"/>
                        </a:spcBef>
                        <a:spcAft>
                          <a:spcPts val="0"/>
                        </a:spcAft>
                        <a:buNone/>
                      </a:pPr>
                      <a:r>
                        <a:rPr lang="zh-CN" sz="1800">
                          <a:solidFill>
                            <a:schemeClr val="lt1"/>
                          </a:solidFill>
                        </a:rPr>
                        <a:t>目標概念</a:t>
                      </a:r>
                      <a:endParaRPr sz="1800">
                        <a:solidFill>
                          <a:schemeClr val="lt1"/>
                        </a:solidFill>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F9900"/>
                    </a:solidFill>
                  </a:tcPr>
                </a:tc>
                <a:tc>
                  <a:txBody>
                    <a:bodyPr/>
                    <a:lstStyle/>
                    <a:p>
                      <a:pPr indent="0" lvl="0" marL="0" rtl="0" algn="l">
                        <a:spcBef>
                          <a:spcPts val="0"/>
                        </a:spcBef>
                        <a:spcAft>
                          <a:spcPts val="0"/>
                        </a:spcAft>
                        <a:buNone/>
                      </a:pPr>
                      <a:r>
                        <a:rPr lang="zh-CN" sz="1800"/>
                        <a:t>1</a:t>
                      </a:r>
                      <a:r>
                        <a:rPr lang="zh-CN" sz="1800"/>
                        <a:t>類別型,1</a:t>
                      </a:r>
                      <a:r>
                        <a:rPr lang="zh-CN" sz="1800"/>
                        <a:t>數值型,2數值型...</a:t>
                      </a:r>
                      <a:endParaRPr sz="1800"/>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r h="554675">
                <a:tc>
                  <a:txBody>
                    <a:bodyPr/>
                    <a:lstStyle/>
                    <a:p>
                      <a:pPr indent="0" lvl="0" marL="0" rtl="0" algn="r">
                        <a:spcBef>
                          <a:spcPts val="0"/>
                        </a:spcBef>
                        <a:spcAft>
                          <a:spcPts val="0"/>
                        </a:spcAft>
                        <a:buNone/>
                      </a:pPr>
                      <a:r>
                        <a:rPr lang="zh-CN" sz="1800">
                          <a:solidFill>
                            <a:schemeClr val="lt1"/>
                          </a:solidFill>
                        </a:rPr>
                        <a:t>品質評估指標</a:t>
                      </a:r>
                      <a:endParaRPr sz="1800">
                        <a:solidFill>
                          <a:schemeClr val="lt1"/>
                        </a:solidFill>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351C75"/>
                    </a:solidFill>
                  </a:tcPr>
                </a:tc>
                <a:tc>
                  <a:txBody>
                    <a:bodyPr/>
                    <a:lstStyle/>
                    <a:p>
                      <a:pPr indent="0" lvl="0" marL="0" rtl="0" algn="l">
                        <a:spcBef>
                          <a:spcPts val="0"/>
                        </a:spcBef>
                        <a:spcAft>
                          <a:spcPts val="0"/>
                        </a:spcAft>
                        <a:buNone/>
                      </a:pPr>
                      <a:r>
                        <a:rPr lang="zh-CN" sz="1800"/>
                        <a:t>WRAcc, Z-Score, R...</a:t>
                      </a:r>
                      <a:endParaRPr sz="1800"/>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bl>
          </a:graphicData>
        </a:graphic>
      </p:graphicFrame>
      <p:pic>
        <p:nvPicPr>
          <p:cNvPr id="1660" name="Google Shape;1660;p129"/>
          <p:cNvPicPr preferRelativeResize="0"/>
          <p:nvPr/>
        </p:nvPicPr>
        <p:blipFill>
          <a:blip r:embed="rId3">
            <a:alphaModFix/>
          </a:blip>
          <a:stretch>
            <a:fillRect/>
          </a:stretch>
        </p:blipFill>
        <p:spPr>
          <a:xfrm>
            <a:off x="5600700" y="3185638"/>
            <a:ext cx="3067050" cy="13620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5" name="Shape 1665"/>
        <p:cNvGrpSpPr/>
        <p:nvPr/>
      </p:nvGrpSpPr>
      <p:grpSpPr>
        <a:xfrm>
          <a:off x="0" y="0"/>
          <a:ext cx="0" cy="0"/>
          <a:chOff x="0" y="0"/>
          <a:chExt cx="0" cy="0"/>
        </a:xfrm>
      </p:grpSpPr>
      <p:sp>
        <p:nvSpPr>
          <p:cNvPr id="1666" name="Google Shape;1666;p13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667" name="Google Shape;1667;p130"/>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子群組探勘實戰</a:t>
            </a:r>
            <a:endParaRPr/>
          </a:p>
        </p:txBody>
      </p:sp>
      <p:sp>
        <p:nvSpPr>
          <p:cNvPr id="1668" name="Google Shape;1668;p130"/>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CN"/>
              <a:t>Part 5.</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3" name="Shape 1673"/>
        <p:cNvGrpSpPr/>
        <p:nvPr/>
      </p:nvGrpSpPr>
      <p:grpSpPr>
        <a:xfrm>
          <a:off x="0" y="0"/>
          <a:ext cx="0" cy="0"/>
          <a:chOff x="0" y="0"/>
          <a:chExt cx="0" cy="0"/>
        </a:xfrm>
      </p:grpSpPr>
      <p:sp>
        <p:nvSpPr>
          <p:cNvPr id="1674" name="Google Shape;1674;p131"/>
          <p:cNvSpPr txBox="1"/>
          <p:nvPr>
            <p:ph idx="1" type="body"/>
          </p:nvPr>
        </p:nvSpPr>
        <p:spPr>
          <a:xfrm>
            <a:off x="4010775" y="1783075"/>
            <a:ext cx="4656900" cy="4711800"/>
          </a:xfrm>
          <a:prstGeom prst="rect">
            <a:avLst/>
          </a:prstGeom>
        </p:spPr>
        <p:txBody>
          <a:bodyPr anchorCtr="0" anchor="t" bIns="91425" lIns="91425" spcFirstLastPara="1" rIns="91425" wrap="square" tIns="91425">
            <a:noAutofit/>
          </a:bodyPr>
          <a:lstStyle/>
          <a:p>
            <a:pPr indent="-381000" lvl="0" marL="457200" rtl="0" algn="l">
              <a:lnSpc>
                <a:spcPct val="150000"/>
              </a:lnSpc>
              <a:spcBef>
                <a:spcPts val="560"/>
              </a:spcBef>
              <a:spcAft>
                <a:spcPts val="0"/>
              </a:spcAft>
              <a:buSzPts val="2400"/>
              <a:buAutoNum type="arabicPeriod"/>
            </a:pPr>
            <a:r>
              <a:rPr lang="zh-CN"/>
              <a:t>準備資料集</a:t>
            </a:r>
            <a:endParaRPr/>
          </a:p>
          <a:p>
            <a:pPr indent="-381000" lvl="0" marL="457200" rtl="0" algn="l">
              <a:lnSpc>
                <a:spcPct val="150000"/>
              </a:lnSpc>
              <a:spcBef>
                <a:spcPts val="0"/>
              </a:spcBef>
              <a:spcAft>
                <a:spcPts val="0"/>
              </a:spcAft>
              <a:buSzPts val="2400"/>
              <a:buAutoNum type="arabicPeriod"/>
            </a:pPr>
            <a:r>
              <a:rPr lang="zh-CN"/>
              <a:t>開啓Cortana</a:t>
            </a:r>
            <a:endParaRPr/>
          </a:p>
          <a:p>
            <a:pPr indent="-381000" lvl="0" marL="457200" rtl="0" algn="l">
              <a:lnSpc>
                <a:spcPct val="150000"/>
              </a:lnSpc>
              <a:spcBef>
                <a:spcPts val="0"/>
              </a:spcBef>
              <a:spcAft>
                <a:spcPts val="0"/>
              </a:spcAft>
              <a:buSzPts val="2400"/>
              <a:buAutoNum type="arabicPeriod"/>
            </a:pPr>
            <a:r>
              <a:rPr lang="zh-CN"/>
              <a:t>開啓資料集</a:t>
            </a:r>
            <a:endParaRPr/>
          </a:p>
          <a:p>
            <a:pPr indent="-381000" lvl="0" marL="457200" rtl="0" algn="l">
              <a:lnSpc>
                <a:spcPct val="150000"/>
              </a:lnSpc>
              <a:spcBef>
                <a:spcPts val="0"/>
              </a:spcBef>
              <a:spcAft>
                <a:spcPts val="0"/>
              </a:spcAft>
              <a:buSzPts val="2400"/>
              <a:buAutoNum type="arabicPeriod"/>
            </a:pPr>
            <a:r>
              <a:rPr lang="zh-CN">
                <a:solidFill>
                  <a:schemeClr val="dk1"/>
                </a:solidFill>
              </a:rPr>
              <a:t>目標概念</a:t>
            </a:r>
            <a:r>
              <a:rPr lang="zh-CN"/>
              <a:t>設定</a:t>
            </a:r>
            <a:endParaRPr/>
          </a:p>
          <a:p>
            <a:pPr indent="-381000" lvl="0" marL="457200" rtl="0" algn="l">
              <a:lnSpc>
                <a:spcPct val="150000"/>
              </a:lnSpc>
              <a:spcBef>
                <a:spcPts val="0"/>
              </a:spcBef>
              <a:spcAft>
                <a:spcPts val="0"/>
              </a:spcAft>
              <a:buSzPts val="2400"/>
              <a:buAutoNum type="arabicPeriod"/>
            </a:pPr>
            <a:r>
              <a:rPr lang="zh-CN"/>
              <a:t>基礎模型</a:t>
            </a:r>
            <a:endParaRPr/>
          </a:p>
          <a:p>
            <a:pPr indent="-381000" lvl="0" marL="457200" rtl="0" algn="l">
              <a:lnSpc>
                <a:spcPct val="150000"/>
              </a:lnSpc>
              <a:spcBef>
                <a:spcPts val="0"/>
              </a:spcBef>
              <a:spcAft>
                <a:spcPts val="0"/>
              </a:spcAft>
              <a:buSzPts val="2400"/>
              <a:buAutoNum type="arabicPeriod"/>
            </a:pPr>
            <a:r>
              <a:rPr lang="zh-CN"/>
              <a:t>執行子群組探勘</a:t>
            </a:r>
            <a:endParaRPr/>
          </a:p>
          <a:p>
            <a:pPr indent="-381000" lvl="0" marL="457200" rtl="0" algn="l">
              <a:lnSpc>
                <a:spcPct val="150000"/>
              </a:lnSpc>
              <a:spcBef>
                <a:spcPts val="0"/>
              </a:spcBef>
              <a:spcAft>
                <a:spcPts val="0"/>
              </a:spcAft>
              <a:buSzPts val="2400"/>
              <a:buAutoNum type="arabicPeriod"/>
            </a:pPr>
            <a:r>
              <a:rPr lang="zh-CN"/>
              <a:t>解讀子群組</a:t>
            </a:r>
            <a:endParaRPr/>
          </a:p>
        </p:txBody>
      </p:sp>
      <p:sp>
        <p:nvSpPr>
          <p:cNvPr id="1675" name="Google Shape;1675;p13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676" name="Google Shape;1676;p131"/>
          <p:cNvSpPr txBox="1"/>
          <p:nvPr>
            <p:ph type="title"/>
          </p:nvPr>
        </p:nvSpPr>
        <p:spPr>
          <a:xfrm>
            <a:off x="3005875" y="169425"/>
            <a:ext cx="5914200" cy="124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zh-CN"/>
              <a:t>用Cortana做子群組探勘</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1" name="Shape 1681"/>
        <p:cNvGrpSpPr/>
        <p:nvPr/>
      </p:nvGrpSpPr>
      <p:grpSpPr>
        <a:xfrm>
          <a:off x="0" y="0"/>
          <a:ext cx="0" cy="0"/>
          <a:chOff x="0" y="0"/>
          <a:chExt cx="0" cy="0"/>
        </a:xfrm>
      </p:grpSpPr>
      <p:sp>
        <p:nvSpPr>
          <p:cNvPr id="1682" name="Google Shape;1682;p13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683" name="Google Shape;1683;p13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sz="3200"/>
              <a:t>1. 準備資料集</a:t>
            </a:r>
            <a:endParaRPr sz="3200"/>
          </a:p>
          <a:p>
            <a:pPr indent="0" lvl="0" marL="0" rtl="0" algn="ctr">
              <a:spcBef>
                <a:spcPts val="0"/>
              </a:spcBef>
              <a:spcAft>
                <a:spcPts val="0"/>
              </a:spcAft>
              <a:buNone/>
            </a:pPr>
            <a:r>
              <a:rPr lang="zh-CN"/>
              <a:t>Credit Approval Data Set</a:t>
            </a:r>
            <a:endParaRPr/>
          </a:p>
        </p:txBody>
      </p:sp>
      <p:sp>
        <p:nvSpPr>
          <p:cNvPr id="1684" name="Google Shape;1684;p13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CN"/>
              <a:t>http://archive.ics.uci.edu/ml/datasets/credit+approval</a:t>
            </a:r>
            <a:endParaRPr/>
          </a:p>
        </p:txBody>
      </p:sp>
      <p:sp>
        <p:nvSpPr>
          <p:cNvPr id="1685" name="Google Shape;1685;p132"/>
          <p:cNvSpPr txBox="1"/>
          <p:nvPr>
            <p:ph idx="1" type="body"/>
          </p:nvPr>
        </p:nvSpPr>
        <p:spPr>
          <a:xfrm>
            <a:off x="4425075" y="1783075"/>
            <a:ext cx="4242600" cy="47118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Char char="●"/>
            </a:pPr>
            <a:r>
              <a:rPr lang="zh-CN"/>
              <a:t>那些人申請信用卡會成功？那些人會失敗呢？</a:t>
            </a:r>
            <a:endParaRPr/>
          </a:p>
          <a:p>
            <a:pPr indent="-381000" lvl="0" marL="457200" rtl="0" algn="l">
              <a:spcBef>
                <a:spcPts val="0"/>
              </a:spcBef>
              <a:spcAft>
                <a:spcPts val="0"/>
              </a:spcAft>
              <a:buSzPts val="2400"/>
              <a:buChar char="●"/>
            </a:pPr>
            <a:r>
              <a:rPr lang="zh-CN"/>
              <a:t>案例數量：690</a:t>
            </a:r>
            <a:endParaRPr/>
          </a:p>
          <a:p>
            <a:pPr indent="-381000" lvl="0" marL="457200" rtl="0" algn="l">
              <a:spcBef>
                <a:spcPts val="0"/>
              </a:spcBef>
              <a:spcAft>
                <a:spcPts val="0"/>
              </a:spcAft>
              <a:buSzPts val="2400"/>
              <a:buChar char="●"/>
            </a:pPr>
            <a:r>
              <a:rPr lang="zh-CN"/>
              <a:t>特徵：</a:t>
            </a:r>
            <a:endParaRPr/>
          </a:p>
          <a:p>
            <a:pPr indent="-381000" lvl="1" marL="914400" rtl="0" algn="l">
              <a:spcBef>
                <a:spcPts val="0"/>
              </a:spcBef>
              <a:spcAft>
                <a:spcPts val="0"/>
              </a:spcAft>
              <a:buSzPts val="2400"/>
              <a:buChar char="○"/>
            </a:pPr>
            <a:r>
              <a:rPr lang="zh-CN"/>
              <a:t>類別型：9個</a:t>
            </a:r>
            <a:endParaRPr/>
          </a:p>
          <a:p>
            <a:pPr indent="-381000" lvl="1" marL="914400" rtl="0" algn="l">
              <a:spcBef>
                <a:spcPts val="0"/>
              </a:spcBef>
              <a:spcAft>
                <a:spcPts val="0"/>
              </a:spcAft>
              <a:buSzPts val="2400"/>
              <a:buChar char="○"/>
            </a:pPr>
            <a:r>
              <a:rPr lang="zh-CN"/>
              <a:t>連續數值型：6個</a:t>
            </a:r>
            <a:endParaRPr/>
          </a:p>
          <a:p>
            <a:pPr indent="-381000" lvl="0" marL="457200" rtl="0" algn="l">
              <a:spcBef>
                <a:spcPts val="0"/>
              </a:spcBef>
              <a:spcAft>
                <a:spcPts val="0"/>
              </a:spcAft>
              <a:buSzPts val="2400"/>
              <a:buChar char="●"/>
            </a:pPr>
            <a:r>
              <a:rPr lang="zh-CN"/>
              <a:t>目標變項：</a:t>
            </a:r>
            <a:endParaRPr/>
          </a:p>
          <a:p>
            <a:pPr indent="-381000" lvl="1" marL="914400" rtl="0" algn="l">
              <a:spcBef>
                <a:spcPts val="0"/>
              </a:spcBef>
              <a:spcAft>
                <a:spcPts val="0"/>
              </a:spcAft>
              <a:buSzPts val="2400"/>
              <a:buChar char="○"/>
            </a:pPr>
            <a:r>
              <a:rPr lang="zh-CN"/>
              <a:t>Approved</a:t>
            </a:r>
            <a:endParaRPr/>
          </a:p>
          <a:p>
            <a:pPr indent="-381000" lvl="1" marL="914400" rtl="0" algn="l">
              <a:spcBef>
                <a:spcPts val="0"/>
              </a:spcBef>
              <a:spcAft>
                <a:spcPts val="0"/>
              </a:spcAft>
              <a:buSzPts val="2400"/>
              <a:buChar char="○"/>
            </a:pPr>
            <a:r>
              <a:rPr lang="zh-CN"/>
              <a:t>類別型</a:t>
            </a:r>
            <a:endParaRPr/>
          </a:p>
          <a:p>
            <a:pPr indent="-381000" lvl="0" marL="457200" rtl="0" algn="l">
              <a:spcBef>
                <a:spcPts val="0"/>
              </a:spcBef>
              <a:spcAft>
                <a:spcPts val="0"/>
              </a:spcAft>
              <a:buSzPts val="2400"/>
              <a:buChar char="●"/>
            </a:pPr>
            <a:r>
              <a:rPr lang="zh-CN"/>
              <a:t>下載整理檔案：</a:t>
            </a:r>
            <a:br>
              <a:rPr lang="zh-CN"/>
            </a:br>
            <a:r>
              <a:rPr lang="zh-CN" sz="2300" u="sng">
                <a:solidFill>
                  <a:schemeClr val="hlink"/>
                </a:solidFill>
                <a:hlinkClick r:id="rId3"/>
              </a:rPr>
              <a:t>https://rebrand.ly/n5ctreq</a:t>
            </a:r>
            <a:r>
              <a:rPr lang="zh-CN" sz="2300"/>
              <a:t> </a:t>
            </a:r>
            <a:endParaRPr sz="2300"/>
          </a:p>
        </p:txBody>
      </p:sp>
      <p:pic>
        <p:nvPicPr>
          <p:cNvPr id="1686" name="Google Shape;1686;p132"/>
          <p:cNvPicPr preferRelativeResize="0"/>
          <p:nvPr/>
        </p:nvPicPr>
        <p:blipFill>
          <a:blip r:embed="rId4">
            <a:alphaModFix/>
          </a:blip>
          <a:stretch>
            <a:fillRect/>
          </a:stretch>
        </p:blipFill>
        <p:spPr>
          <a:xfrm>
            <a:off x="476247" y="1914200"/>
            <a:ext cx="3802950" cy="4449550"/>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1" name="Shape 1691"/>
        <p:cNvGrpSpPr/>
        <p:nvPr/>
      </p:nvGrpSpPr>
      <p:grpSpPr>
        <a:xfrm>
          <a:off x="0" y="0"/>
          <a:ext cx="0" cy="0"/>
          <a:chOff x="0" y="0"/>
          <a:chExt cx="0" cy="0"/>
        </a:xfrm>
      </p:grpSpPr>
      <p:sp>
        <p:nvSpPr>
          <p:cNvPr id="1692" name="Google Shape;1692;p133"/>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693" name="Google Shape;1693;p13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694" name="Google Shape;1694;p13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sz="3200"/>
              <a:t>1. 準備資料集</a:t>
            </a:r>
            <a:endParaRPr b="0" sz="3200"/>
          </a:p>
          <a:p>
            <a:pPr indent="0" lvl="0" marL="0" rtl="0" algn="ctr">
              <a:spcBef>
                <a:spcPts val="0"/>
              </a:spcBef>
              <a:spcAft>
                <a:spcPts val="0"/>
              </a:spcAft>
              <a:buNone/>
            </a:pPr>
            <a:r>
              <a:rPr lang="zh-CN"/>
              <a:t>認識資料集格式</a:t>
            </a:r>
            <a:endParaRPr/>
          </a:p>
        </p:txBody>
      </p:sp>
      <p:sp>
        <p:nvSpPr>
          <p:cNvPr id="1695" name="Google Shape;1695;p133"/>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696" name="Google Shape;1696;p133"/>
          <p:cNvPicPr preferRelativeResize="0"/>
          <p:nvPr/>
        </p:nvPicPr>
        <p:blipFill>
          <a:blip r:embed="rId3">
            <a:alphaModFix/>
          </a:blip>
          <a:stretch>
            <a:fillRect/>
          </a:stretch>
        </p:blipFill>
        <p:spPr>
          <a:xfrm>
            <a:off x="728825" y="1856550"/>
            <a:ext cx="7686351" cy="45648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1" name="Shape 1701"/>
        <p:cNvGrpSpPr/>
        <p:nvPr/>
      </p:nvGrpSpPr>
      <p:grpSpPr>
        <a:xfrm>
          <a:off x="0" y="0"/>
          <a:ext cx="0" cy="0"/>
          <a:chOff x="0" y="0"/>
          <a:chExt cx="0" cy="0"/>
        </a:xfrm>
      </p:grpSpPr>
      <p:sp>
        <p:nvSpPr>
          <p:cNvPr id="1702" name="Google Shape;1702;p134"/>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03" name="Google Shape;1703;p13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704" name="Google Shape;1704;p13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0" lang="zh-CN" sz="3200">
                <a:solidFill>
                  <a:schemeClr val="dk1"/>
                </a:solidFill>
              </a:rPr>
              <a:t>1. 準備資料集</a:t>
            </a:r>
            <a:endParaRPr b="0" sz="3200">
              <a:solidFill>
                <a:schemeClr val="dk1"/>
              </a:solidFill>
            </a:endParaRPr>
          </a:p>
          <a:p>
            <a:pPr indent="0" lvl="0" marL="0" rtl="0" algn="ctr">
              <a:spcBef>
                <a:spcPts val="0"/>
              </a:spcBef>
              <a:spcAft>
                <a:spcPts val="0"/>
              </a:spcAft>
              <a:buNone/>
            </a:pPr>
            <a:r>
              <a:rPr lang="zh-CN">
                <a:solidFill>
                  <a:schemeClr val="dk1"/>
                </a:solidFill>
              </a:rPr>
              <a:t>認識資料集格式</a:t>
            </a:r>
            <a:endParaRPr/>
          </a:p>
        </p:txBody>
      </p:sp>
      <p:sp>
        <p:nvSpPr>
          <p:cNvPr id="1705" name="Google Shape;1705;p134"/>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706" name="Google Shape;1706;p134"/>
          <p:cNvPicPr preferRelativeResize="0"/>
          <p:nvPr/>
        </p:nvPicPr>
        <p:blipFill>
          <a:blip r:embed="rId3">
            <a:alphaModFix/>
          </a:blip>
          <a:stretch>
            <a:fillRect/>
          </a:stretch>
        </p:blipFill>
        <p:spPr>
          <a:xfrm>
            <a:off x="728825" y="1856550"/>
            <a:ext cx="7686351" cy="4564825"/>
          </a:xfrm>
          <a:prstGeom prst="rect">
            <a:avLst/>
          </a:prstGeom>
          <a:noFill/>
          <a:ln>
            <a:noFill/>
          </a:ln>
        </p:spPr>
      </p:pic>
      <p:sp>
        <p:nvSpPr>
          <p:cNvPr id="1707" name="Google Shape;1707;p134"/>
          <p:cNvSpPr/>
          <p:nvPr/>
        </p:nvSpPr>
        <p:spPr>
          <a:xfrm>
            <a:off x="1000400" y="3062150"/>
            <a:ext cx="7479600" cy="2742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08" name="Google Shape;1708;p134"/>
          <p:cNvSpPr/>
          <p:nvPr/>
        </p:nvSpPr>
        <p:spPr>
          <a:xfrm>
            <a:off x="1000400" y="3336350"/>
            <a:ext cx="7479600" cy="2737200"/>
          </a:xfrm>
          <a:prstGeom prst="roundRect">
            <a:avLst>
              <a:gd fmla="val 4351"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09" name="Google Shape;1709;p134"/>
          <p:cNvSpPr/>
          <p:nvPr/>
        </p:nvSpPr>
        <p:spPr>
          <a:xfrm>
            <a:off x="3790400" y="2213325"/>
            <a:ext cx="3781500" cy="763500"/>
          </a:xfrm>
          <a:prstGeom prst="wedgeRoundRectCallout">
            <a:avLst>
              <a:gd fmla="val -20833" name="adj1"/>
              <a:gd fmla="val 6250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第一列：欄位名稱</a:t>
            </a:r>
            <a:endParaRPr sz="3200">
              <a:solidFill>
                <a:srgbClr val="FFFFFF"/>
              </a:solidFill>
              <a:latin typeface="Microsoft JhengHei"/>
              <a:ea typeface="Microsoft JhengHei"/>
              <a:cs typeface="Microsoft JhengHei"/>
              <a:sym typeface="Microsoft JhengHei"/>
            </a:endParaRPr>
          </a:p>
        </p:txBody>
      </p:sp>
      <p:sp>
        <p:nvSpPr>
          <p:cNvPr id="1710" name="Google Shape;1710;p134"/>
          <p:cNvSpPr/>
          <p:nvPr/>
        </p:nvSpPr>
        <p:spPr>
          <a:xfrm>
            <a:off x="3631750" y="3616700"/>
            <a:ext cx="4204500" cy="763500"/>
          </a:xfrm>
          <a:prstGeom prst="wedgeRoundRectCallout">
            <a:avLst>
              <a:gd fmla="val -14988" name="adj1"/>
              <a:gd fmla="val 96287"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第二列之後：案例資料</a:t>
            </a:r>
            <a:endParaRPr sz="32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5" name="Shape 1715"/>
        <p:cNvGrpSpPr/>
        <p:nvPr/>
      </p:nvGrpSpPr>
      <p:grpSpPr>
        <a:xfrm>
          <a:off x="0" y="0"/>
          <a:ext cx="0" cy="0"/>
          <a:chOff x="0" y="0"/>
          <a:chExt cx="0" cy="0"/>
        </a:xfrm>
      </p:grpSpPr>
      <p:sp>
        <p:nvSpPr>
          <p:cNvPr id="1716" name="Google Shape;1716;p135"/>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17" name="Google Shape;1717;p13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718" name="Google Shape;1718;p13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sz="3200">
                <a:solidFill>
                  <a:schemeClr val="dk1"/>
                </a:solidFill>
              </a:rPr>
              <a:t>1. 準備資料集</a:t>
            </a:r>
            <a:endParaRPr b="0" sz="3200">
              <a:solidFill>
                <a:schemeClr val="dk1"/>
              </a:solidFill>
            </a:endParaRPr>
          </a:p>
          <a:p>
            <a:pPr indent="0" lvl="0" marL="0" rtl="0" algn="ctr">
              <a:spcBef>
                <a:spcPts val="0"/>
              </a:spcBef>
              <a:spcAft>
                <a:spcPts val="0"/>
              </a:spcAft>
              <a:buNone/>
            </a:pPr>
            <a:r>
              <a:rPr lang="zh-CN">
                <a:solidFill>
                  <a:schemeClr val="dk1"/>
                </a:solidFill>
              </a:rPr>
              <a:t>認識資料集格式</a:t>
            </a:r>
            <a:endParaRPr>
              <a:solidFill>
                <a:schemeClr val="dk1"/>
              </a:solidFill>
            </a:endParaRPr>
          </a:p>
        </p:txBody>
      </p:sp>
      <p:sp>
        <p:nvSpPr>
          <p:cNvPr id="1719" name="Google Shape;1719;p13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720" name="Google Shape;1720;p135"/>
          <p:cNvPicPr preferRelativeResize="0"/>
          <p:nvPr/>
        </p:nvPicPr>
        <p:blipFill>
          <a:blip r:embed="rId3">
            <a:alphaModFix/>
          </a:blip>
          <a:stretch>
            <a:fillRect/>
          </a:stretch>
        </p:blipFill>
        <p:spPr>
          <a:xfrm>
            <a:off x="740450" y="1821525"/>
            <a:ext cx="7845751" cy="4673349"/>
          </a:xfrm>
          <a:prstGeom prst="rect">
            <a:avLst/>
          </a:prstGeom>
          <a:noFill/>
          <a:ln>
            <a:noFill/>
          </a:ln>
        </p:spPr>
      </p:pic>
      <p:sp>
        <p:nvSpPr>
          <p:cNvPr id="1721" name="Google Shape;1721;p135"/>
          <p:cNvSpPr/>
          <p:nvPr/>
        </p:nvSpPr>
        <p:spPr>
          <a:xfrm>
            <a:off x="923525" y="2957325"/>
            <a:ext cx="5343900" cy="3336600"/>
          </a:xfrm>
          <a:prstGeom prst="roundRect">
            <a:avLst>
              <a:gd fmla="val 4351"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22" name="Google Shape;1722;p135"/>
          <p:cNvSpPr/>
          <p:nvPr/>
        </p:nvSpPr>
        <p:spPr>
          <a:xfrm>
            <a:off x="6223325" y="2957325"/>
            <a:ext cx="925500" cy="3336600"/>
          </a:xfrm>
          <a:prstGeom prst="roundRect">
            <a:avLst>
              <a:gd fmla="val 4351"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23" name="Google Shape;1723;p135"/>
          <p:cNvSpPr/>
          <p:nvPr/>
        </p:nvSpPr>
        <p:spPr>
          <a:xfrm>
            <a:off x="810975" y="1737325"/>
            <a:ext cx="3147000" cy="763500"/>
          </a:xfrm>
          <a:prstGeom prst="wedgeRoundRectCallout">
            <a:avLst>
              <a:gd fmla="val -11625" name="adj1"/>
              <a:gd fmla="val 116149"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前15欄</a:t>
            </a:r>
            <a:r>
              <a:rPr lang="zh-CN" sz="3200">
                <a:solidFill>
                  <a:srgbClr val="FFFFFF"/>
                </a:solidFill>
                <a:latin typeface="Microsoft JhengHei"/>
                <a:ea typeface="Microsoft JhengHei"/>
                <a:cs typeface="Microsoft JhengHei"/>
                <a:sym typeface="Microsoft JhengHei"/>
              </a:rPr>
              <a:t>：</a:t>
            </a:r>
            <a:r>
              <a:rPr lang="zh-CN" sz="3200">
                <a:solidFill>
                  <a:srgbClr val="FFFFFF"/>
                </a:solidFill>
                <a:latin typeface="Microsoft JhengHei"/>
                <a:ea typeface="Microsoft JhengHei"/>
                <a:cs typeface="Microsoft JhengHei"/>
                <a:sym typeface="Microsoft JhengHei"/>
              </a:rPr>
              <a:t>特徵</a:t>
            </a:r>
            <a:endParaRPr sz="3200">
              <a:solidFill>
                <a:srgbClr val="FFFFFF"/>
              </a:solidFill>
              <a:latin typeface="Microsoft JhengHei"/>
              <a:ea typeface="Microsoft JhengHei"/>
              <a:cs typeface="Microsoft JhengHei"/>
              <a:sym typeface="Microsoft JhengHei"/>
            </a:endParaRPr>
          </a:p>
        </p:txBody>
      </p:sp>
      <p:sp>
        <p:nvSpPr>
          <p:cNvPr id="1724" name="Google Shape;1724;p135"/>
          <p:cNvSpPr/>
          <p:nvPr/>
        </p:nvSpPr>
        <p:spPr>
          <a:xfrm>
            <a:off x="4345750" y="1737325"/>
            <a:ext cx="3147000" cy="763500"/>
          </a:xfrm>
          <a:prstGeom prst="wedgeRoundRectCallout">
            <a:avLst>
              <a:gd fmla="val 22547" name="adj1"/>
              <a:gd fmla="val 11846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16欄：</a:t>
            </a:r>
            <a:r>
              <a:rPr lang="zh-CN" sz="3200">
                <a:solidFill>
                  <a:srgbClr val="FFFFFF"/>
                </a:solidFill>
                <a:latin typeface="Microsoft JhengHei"/>
                <a:ea typeface="Microsoft JhengHei"/>
                <a:cs typeface="Microsoft JhengHei"/>
                <a:sym typeface="Microsoft JhengHei"/>
              </a:rPr>
              <a:t>目標變項</a:t>
            </a:r>
            <a:endParaRPr sz="32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9" name="Shape 1729"/>
        <p:cNvGrpSpPr/>
        <p:nvPr/>
      </p:nvGrpSpPr>
      <p:grpSpPr>
        <a:xfrm>
          <a:off x="0" y="0"/>
          <a:ext cx="0" cy="0"/>
          <a:chOff x="0" y="0"/>
          <a:chExt cx="0" cy="0"/>
        </a:xfrm>
      </p:grpSpPr>
      <p:sp>
        <p:nvSpPr>
          <p:cNvPr id="1730" name="Google Shape;1730;p136"/>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31" name="Google Shape;1731;p13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1732" name="Google Shape;1732;p13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2. </a:t>
            </a:r>
            <a:r>
              <a:rPr lang="zh-CN"/>
              <a:t>開啓Cortana</a:t>
            </a:r>
            <a:endParaRPr/>
          </a:p>
        </p:txBody>
      </p:sp>
      <p:sp>
        <p:nvSpPr>
          <p:cNvPr id="1733" name="Google Shape;1733;p13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734" name="Google Shape;1734;p136"/>
          <p:cNvPicPr preferRelativeResize="0"/>
          <p:nvPr/>
        </p:nvPicPr>
        <p:blipFill>
          <a:blip r:embed="rId3">
            <a:alphaModFix/>
          </a:blip>
          <a:stretch>
            <a:fillRect/>
          </a:stretch>
        </p:blipFill>
        <p:spPr>
          <a:xfrm>
            <a:off x="476250" y="1904024"/>
            <a:ext cx="4142325" cy="4597874"/>
          </a:xfrm>
          <a:prstGeom prst="rect">
            <a:avLst/>
          </a:prstGeom>
          <a:noFill/>
          <a:ln>
            <a:noFill/>
          </a:ln>
        </p:spPr>
      </p:pic>
      <p:pic>
        <p:nvPicPr>
          <p:cNvPr id="1735" name="Google Shape;1735;p136"/>
          <p:cNvPicPr preferRelativeResize="0"/>
          <p:nvPr/>
        </p:nvPicPr>
        <p:blipFill>
          <a:blip r:embed="rId4">
            <a:alphaModFix/>
          </a:blip>
          <a:stretch>
            <a:fillRect/>
          </a:stretch>
        </p:blipFill>
        <p:spPr>
          <a:xfrm>
            <a:off x="5795483" y="2378838"/>
            <a:ext cx="2872275" cy="793450"/>
          </a:xfrm>
          <a:prstGeom prst="rect">
            <a:avLst/>
          </a:prstGeom>
          <a:noFill/>
          <a:ln>
            <a:noFill/>
          </a:ln>
        </p:spPr>
      </p:pic>
      <p:sp>
        <p:nvSpPr>
          <p:cNvPr id="1736" name="Google Shape;1736;p136"/>
          <p:cNvSpPr/>
          <p:nvPr/>
        </p:nvSpPr>
        <p:spPr>
          <a:xfrm flipH="1">
            <a:off x="4562425" y="2513225"/>
            <a:ext cx="10494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37" name="Google Shape;1737;p136"/>
          <p:cNvPicPr preferRelativeResize="0"/>
          <p:nvPr/>
        </p:nvPicPr>
        <p:blipFill>
          <a:blip r:embed="rId5">
            <a:alphaModFix/>
          </a:blip>
          <a:stretch>
            <a:fillRect/>
          </a:stretch>
        </p:blipFill>
        <p:spPr>
          <a:xfrm>
            <a:off x="4838700" y="3978238"/>
            <a:ext cx="3829050" cy="2409825"/>
          </a:xfrm>
          <a:prstGeom prst="rect">
            <a:avLst/>
          </a:prstGeom>
          <a:no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pic>
      <p:sp>
        <p:nvSpPr>
          <p:cNvPr id="1738" name="Google Shape;1738;p136"/>
          <p:cNvSpPr/>
          <p:nvPr/>
        </p:nvSpPr>
        <p:spPr>
          <a:xfrm flipH="1" rot="6299620">
            <a:off x="6492969" y="3350418"/>
            <a:ext cx="1049428" cy="524608"/>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3" name="Shape 1743"/>
        <p:cNvGrpSpPr/>
        <p:nvPr/>
      </p:nvGrpSpPr>
      <p:grpSpPr>
        <a:xfrm>
          <a:off x="0" y="0"/>
          <a:ext cx="0" cy="0"/>
          <a:chOff x="0" y="0"/>
          <a:chExt cx="0" cy="0"/>
        </a:xfrm>
      </p:grpSpPr>
      <p:sp>
        <p:nvSpPr>
          <p:cNvPr id="1744" name="Google Shape;1744;p137"/>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45" name="Google Shape;1745;p13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1746" name="Google Shape;1746;p13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3. 開啓資料集</a:t>
            </a:r>
            <a:endParaRPr/>
          </a:p>
        </p:txBody>
      </p:sp>
      <p:sp>
        <p:nvSpPr>
          <p:cNvPr id="1747" name="Google Shape;1747;p137"/>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748" name="Google Shape;1748;p137"/>
          <p:cNvPicPr preferRelativeResize="0"/>
          <p:nvPr/>
        </p:nvPicPr>
        <p:blipFill>
          <a:blip r:embed="rId3">
            <a:alphaModFix/>
          </a:blip>
          <a:stretch>
            <a:fillRect/>
          </a:stretch>
        </p:blipFill>
        <p:spPr>
          <a:xfrm>
            <a:off x="2047875" y="2362563"/>
            <a:ext cx="5048250" cy="35528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3" name="Shape 1753"/>
        <p:cNvGrpSpPr/>
        <p:nvPr/>
      </p:nvGrpSpPr>
      <p:grpSpPr>
        <a:xfrm>
          <a:off x="0" y="0"/>
          <a:ext cx="0" cy="0"/>
          <a:chOff x="0" y="0"/>
          <a:chExt cx="0" cy="0"/>
        </a:xfrm>
      </p:grpSpPr>
      <p:sp>
        <p:nvSpPr>
          <p:cNvPr id="1754" name="Google Shape;1754;p138"/>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55" name="Google Shape;1755;p13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1756" name="Google Shape;1756;p13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solidFill>
                  <a:schemeClr val="dk1"/>
                </a:solidFill>
              </a:rPr>
              <a:t>4. 目標概念設定</a:t>
            </a:r>
            <a:endParaRPr/>
          </a:p>
        </p:txBody>
      </p:sp>
      <p:sp>
        <p:nvSpPr>
          <p:cNvPr id="1757" name="Google Shape;1757;p138"/>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758" name="Google Shape;1758;p138"/>
          <p:cNvPicPr preferRelativeResize="0"/>
          <p:nvPr/>
        </p:nvPicPr>
        <p:blipFill>
          <a:blip r:embed="rId3">
            <a:alphaModFix/>
          </a:blip>
          <a:stretch>
            <a:fillRect/>
          </a:stretch>
        </p:blipFill>
        <p:spPr>
          <a:xfrm>
            <a:off x="476250" y="1932947"/>
            <a:ext cx="5195749" cy="4489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6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494" name="Google Shape;494;p67"/>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495" name="Google Shape;495;p67"/>
          <p:cNvSpPr txBox="1"/>
          <p:nvPr>
            <p:ph type="title"/>
          </p:nvPr>
        </p:nvSpPr>
        <p:spPr>
          <a:xfrm>
            <a:off x="476250" y="5236050"/>
            <a:ext cx="8191500" cy="1034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zh-CN" sz="2400"/>
              <a:t>Christoph Molnar, 2020</a:t>
            </a:r>
            <a:endParaRPr sz="2400"/>
          </a:p>
          <a:p>
            <a:pPr indent="0" lvl="0" marL="0" rtl="0" algn="r">
              <a:spcBef>
                <a:spcPts val="0"/>
              </a:spcBef>
              <a:spcAft>
                <a:spcPts val="0"/>
              </a:spcAft>
              <a:buNone/>
            </a:pPr>
            <a:r>
              <a:t/>
            </a:r>
            <a:endParaRPr sz="2400"/>
          </a:p>
        </p:txBody>
      </p:sp>
      <p:sp>
        <p:nvSpPr>
          <p:cNvPr id="496" name="Google Shape;496;p67"/>
          <p:cNvSpPr txBox="1"/>
          <p:nvPr>
            <p:ph idx="4294967295" type="body"/>
          </p:nvPr>
        </p:nvSpPr>
        <p:spPr>
          <a:xfrm>
            <a:off x="476250" y="456425"/>
            <a:ext cx="6937200" cy="4127400"/>
          </a:xfrm>
          <a:prstGeom prst="rect">
            <a:avLst/>
          </a:prstGeom>
        </p:spPr>
        <p:txBody>
          <a:bodyPr anchorCtr="0" anchor="t" bIns="91425" lIns="91425" spcFirstLastPara="1" rIns="91425" wrap="square" tIns="91425">
            <a:noAutofit/>
          </a:bodyPr>
          <a:lstStyle/>
          <a:p>
            <a:pPr indent="0" lvl="0" marL="0" rtl="0" algn="just">
              <a:lnSpc>
                <a:spcPct val="100000"/>
              </a:lnSpc>
              <a:spcBef>
                <a:spcPts val="560"/>
              </a:spcBef>
              <a:spcAft>
                <a:spcPts val="0"/>
              </a:spcAft>
              <a:buNone/>
            </a:pPr>
            <a:r>
              <a:rPr lang="zh-CN" sz="2800" u="sng">
                <a:solidFill>
                  <a:schemeClr val="lt1"/>
                </a:solidFill>
                <a:latin typeface="Arial"/>
                <a:ea typeface="Arial"/>
                <a:cs typeface="Arial"/>
                <a:sym typeface="Arial"/>
              </a:rPr>
              <a:t>The goal of science is to gain knowledge</a:t>
            </a:r>
            <a:r>
              <a:rPr lang="zh-CN" sz="2800">
                <a:solidFill>
                  <a:schemeClr val="lt1"/>
                </a:solidFill>
                <a:latin typeface="Arial"/>
                <a:ea typeface="Arial"/>
                <a:cs typeface="Arial"/>
                <a:sym typeface="Arial"/>
              </a:rPr>
              <a:t>, but many problems are solved with big datasets and </a:t>
            </a:r>
            <a:r>
              <a:rPr lang="zh-CN" sz="2800" u="sng">
                <a:solidFill>
                  <a:schemeClr val="lt1"/>
                </a:solidFill>
                <a:latin typeface="Arial"/>
                <a:ea typeface="Arial"/>
                <a:cs typeface="Arial"/>
                <a:sym typeface="Arial"/>
              </a:rPr>
              <a:t>black box</a:t>
            </a:r>
            <a:r>
              <a:rPr lang="zh-CN" sz="2800">
                <a:solidFill>
                  <a:schemeClr val="lt1"/>
                </a:solidFill>
                <a:latin typeface="Arial"/>
                <a:ea typeface="Arial"/>
                <a:cs typeface="Arial"/>
                <a:sym typeface="Arial"/>
              </a:rPr>
              <a:t> machine learning models.</a:t>
            </a:r>
            <a:endParaRPr sz="2800">
              <a:solidFill>
                <a:schemeClr val="lt1"/>
              </a:solidFill>
              <a:latin typeface="Arial"/>
              <a:ea typeface="Arial"/>
              <a:cs typeface="Arial"/>
              <a:sym typeface="Arial"/>
            </a:endParaRPr>
          </a:p>
          <a:p>
            <a:pPr indent="0" lvl="0" marL="0" rtl="0" algn="just">
              <a:spcBef>
                <a:spcPts val="560"/>
              </a:spcBef>
              <a:spcAft>
                <a:spcPts val="0"/>
              </a:spcAft>
              <a:buNone/>
            </a:pPr>
            <a:r>
              <a:rPr lang="zh-CN" sz="1800" u="sng">
                <a:solidFill>
                  <a:schemeClr val="lt1"/>
                </a:solidFill>
                <a:latin typeface="Arial"/>
                <a:ea typeface="Arial"/>
                <a:cs typeface="Arial"/>
                <a:sym typeface="Arial"/>
              </a:rPr>
              <a:t>科學的目標是獲取知識</a:t>
            </a:r>
            <a:r>
              <a:rPr lang="zh-CN" sz="1800">
                <a:solidFill>
                  <a:schemeClr val="lt1"/>
                </a:solidFill>
                <a:latin typeface="Arial"/>
                <a:ea typeface="Arial"/>
                <a:cs typeface="Arial"/>
                <a:sym typeface="Arial"/>
              </a:rPr>
              <a:t>，但是許多問題都是通過</a:t>
            </a:r>
            <a:r>
              <a:rPr lang="zh-CN" sz="1800">
                <a:solidFill>
                  <a:schemeClr val="lt1"/>
                </a:solidFill>
                <a:latin typeface="Arial"/>
                <a:ea typeface="Arial"/>
                <a:cs typeface="Arial"/>
                <a:sym typeface="Arial"/>
              </a:rPr>
              <a:t>巨量</a:t>
            </a:r>
            <a:r>
              <a:rPr lang="zh-CN" sz="1800">
                <a:solidFill>
                  <a:schemeClr val="lt1"/>
                </a:solidFill>
                <a:latin typeface="Arial"/>
                <a:ea typeface="Arial"/>
                <a:cs typeface="Arial"/>
                <a:sym typeface="Arial"/>
              </a:rPr>
              <a:t>數據集和</a:t>
            </a:r>
            <a:br>
              <a:rPr lang="zh-CN" sz="1800">
                <a:solidFill>
                  <a:schemeClr val="lt1"/>
                </a:solidFill>
                <a:latin typeface="Arial"/>
                <a:ea typeface="Arial"/>
                <a:cs typeface="Arial"/>
                <a:sym typeface="Arial"/>
              </a:rPr>
            </a:br>
            <a:r>
              <a:rPr lang="zh-CN" sz="1800" u="sng">
                <a:solidFill>
                  <a:schemeClr val="lt1"/>
                </a:solidFill>
                <a:latin typeface="Arial"/>
                <a:ea typeface="Arial"/>
                <a:cs typeface="Arial"/>
                <a:sym typeface="Arial"/>
              </a:rPr>
              <a:t>⿊盒</a:t>
            </a:r>
            <a:r>
              <a:rPr lang="zh-CN" sz="1800">
                <a:solidFill>
                  <a:schemeClr val="lt1"/>
                </a:solidFill>
                <a:latin typeface="Arial"/>
                <a:ea typeface="Arial"/>
                <a:cs typeface="Arial"/>
                <a:sym typeface="Arial"/>
              </a:rPr>
              <a:t>機器學習模型來解決。</a:t>
            </a:r>
            <a:endParaRPr sz="1800">
              <a:solidFill>
                <a:schemeClr val="lt1"/>
              </a:solidFill>
              <a:latin typeface="Arial"/>
              <a:ea typeface="Arial"/>
              <a:cs typeface="Arial"/>
              <a:sym typeface="Arial"/>
            </a:endParaRPr>
          </a:p>
          <a:p>
            <a:pPr indent="0" lvl="0" marL="0" rtl="0" algn="just">
              <a:spcBef>
                <a:spcPts val="560"/>
              </a:spcBef>
              <a:spcAft>
                <a:spcPts val="0"/>
              </a:spcAft>
              <a:buNone/>
            </a:pPr>
            <a:r>
              <a:t/>
            </a:r>
            <a:endParaRPr sz="1800">
              <a:solidFill>
                <a:schemeClr val="lt1"/>
              </a:solidFill>
              <a:latin typeface="Arial"/>
              <a:ea typeface="Arial"/>
              <a:cs typeface="Arial"/>
              <a:sym typeface="Arial"/>
            </a:endParaRPr>
          </a:p>
        </p:txBody>
      </p:sp>
      <p:sp>
        <p:nvSpPr>
          <p:cNvPr id="497" name="Google Shape;497;p67"/>
          <p:cNvSpPr txBox="1"/>
          <p:nvPr>
            <p:ph idx="4294967295" type="body"/>
          </p:nvPr>
        </p:nvSpPr>
        <p:spPr>
          <a:xfrm>
            <a:off x="2488625" y="3296725"/>
            <a:ext cx="6241200" cy="1844400"/>
          </a:xfrm>
          <a:prstGeom prst="rect">
            <a:avLst/>
          </a:prstGeom>
        </p:spPr>
        <p:txBody>
          <a:bodyPr anchorCtr="0" anchor="t" bIns="91425" lIns="91425" spcFirstLastPara="1" rIns="91425" wrap="square" tIns="91425">
            <a:noAutofit/>
          </a:bodyPr>
          <a:lstStyle/>
          <a:p>
            <a:pPr indent="0" lvl="0" marL="0" rtl="0" algn="just">
              <a:lnSpc>
                <a:spcPct val="100000"/>
              </a:lnSpc>
              <a:spcBef>
                <a:spcPts val="560"/>
              </a:spcBef>
              <a:spcAft>
                <a:spcPts val="0"/>
              </a:spcAft>
              <a:buNone/>
            </a:pPr>
            <a:r>
              <a:rPr lang="zh-CN" sz="2800">
                <a:solidFill>
                  <a:schemeClr val="lt1"/>
                </a:solidFill>
                <a:latin typeface="Arial"/>
                <a:ea typeface="Arial"/>
                <a:cs typeface="Arial"/>
                <a:sym typeface="Arial"/>
              </a:rPr>
              <a:t>The </a:t>
            </a:r>
            <a:r>
              <a:rPr lang="zh-CN" sz="2800" u="sng">
                <a:solidFill>
                  <a:schemeClr val="lt1"/>
                </a:solidFill>
                <a:latin typeface="Arial"/>
                <a:ea typeface="Arial"/>
                <a:cs typeface="Arial"/>
                <a:sym typeface="Arial"/>
              </a:rPr>
              <a:t>model</a:t>
            </a:r>
            <a:r>
              <a:rPr lang="zh-CN" sz="2800">
                <a:solidFill>
                  <a:schemeClr val="lt1"/>
                </a:solidFill>
                <a:latin typeface="Arial"/>
                <a:ea typeface="Arial"/>
                <a:cs typeface="Arial"/>
                <a:sym typeface="Arial"/>
              </a:rPr>
              <a:t> itself becomes </a:t>
            </a:r>
            <a:r>
              <a:rPr lang="zh-CN" sz="2800" u="sng">
                <a:solidFill>
                  <a:schemeClr val="lt1"/>
                </a:solidFill>
                <a:latin typeface="Arial"/>
                <a:ea typeface="Arial"/>
                <a:cs typeface="Arial"/>
                <a:sym typeface="Arial"/>
              </a:rPr>
              <a:t>the source of knowledge</a:t>
            </a:r>
            <a:r>
              <a:rPr lang="zh-CN" sz="2800">
                <a:solidFill>
                  <a:schemeClr val="lt1"/>
                </a:solidFill>
                <a:latin typeface="Arial"/>
                <a:ea typeface="Arial"/>
                <a:cs typeface="Arial"/>
                <a:sym typeface="Arial"/>
              </a:rPr>
              <a:t> instead of the data.</a:t>
            </a:r>
            <a:endParaRPr sz="2800">
              <a:solidFill>
                <a:schemeClr val="lt1"/>
              </a:solidFill>
              <a:latin typeface="Arial"/>
              <a:ea typeface="Arial"/>
              <a:cs typeface="Arial"/>
              <a:sym typeface="Arial"/>
            </a:endParaRPr>
          </a:p>
          <a:p>
            <a:pPr indent="0" lvl="0" marL="0" rtl="0" algn="just">
              <a:spcBef>
                <a:spcPts val="560"/>
              </a:spcBef>
              <a:spcAft>
                <a:spcPts val="0"/>
              </a:spcAft>
              <a:buNone/>
            </a:pPr>
            <a:r>
              <a:rPr lang="zh-CN" sz="1800" u="sng">
                <a:solidFill>
                  <a:schemeClr val="lt1"/>
                </a:solidFill>
                <a:latin typeface="Arial"/>
                <a:ea typeface="Arial"/>
                <a:cs typeface="Arial"/>
                <a:sym typeface="Arial"/>
              </a:rPr>
              <a:t>模型</a:t>
            </a:r>
            <a:r>
              <a:rPr lang="zh-CN" sz="1800">
                <a:solidFill>
                  <a:schemeClr val="lt1"/>
                </a:solidFill>
                <a:latin typeface="Arial"/>
                <a:ea typeface="Arial"/>
                <a:cs typeface="Arial"/>
                <a:sym typeface="Arial"/>
              </a:rPr>
              <a:t>本⾝應該成為</a:t>
            </a:r>
            <a:r>
              <a:rPr lang="zh-CN" sz="1800" u="sng">
                <a:solidFill>
                  <a:schemeClr val="lt1"/>
                </a:solidFill>
                <a:latin typeface="Arial"/>
                <a:ea typeface="Arial"/>
                <a:cs typeface="Arial"/>
                <a:sym typeface="Arial"/>
              </a:rPr>
              <a:t>知識的來源</a:t>
            </a:r>
            <a:r>
              <a:rPr lang="zh-CN" sz="1800">
                <a:solidFill>
                  <a:schemeClr val="lt1"/>
                </a:solidFill>
                <a:latin typeface="Arial"/>
                <a:ea typeface="Arial"/>
                <a:cs typeface="Arial"/>
                <a:sym typeface="Arial"/>
              </a:rPr>
              <a:t>，⽽不是數據。</a:t>
            </a:r>
            <a:endParaRPr sz="1800">
              <a:solidFill>
                <a:schemeClr val="lt1"/>
              </a:solidFill>
              <a:latin typeface="Arial"/>
              <a:ea typeface="Arial"/>
              <a:cs typeface="Arial"/>
              <a:sym typeface="Arial"/>
            </a:endParaRPr>
          </a:p>
          <a:p>
            <a:pPr indent="0" lvl="0" marL="0" rtl="0" algn="just">
              <a:spcBef>
                <a:spcPts val="560"/>
              </a:spcBef>
              <a:spcAft>
                <a:spcPts val="0"/>
              </a:spcAft>
              <a:buNone/>
            </a:pPr>
            <a:r>
              <a:t/>
            </a:r>
            <a:endParaRPr sz="1800">
              <a:solidFill>
                <a:schemeClr val="lt1"/>
              </a:solidFill>
              <a:latin typeface="Arial"/>
              <a:ea typeface="Arial"/>
              <a:cs typeface="Arial"/>
              <a:sym typeface="Arial"/>
            </a:endParaRPr>
          </a:p>
        </p:txBody>
      </p:sp>
      <p:pic>
        <p:nvPicPr>
          <p:cNvPr id="498" name="Google Shape;498;p67"/>
          <p:cNvPicPr preferRelativeResize="0"/>
          <p:nvPr/>
        </p:nvPicPr>
        <p:blipFill>
          <a:blip r:embed="rId3">
            <a:alphaModFix/>
          </a:blip>
          <a:stretch>
            <a:fillRect/>
          </a:stretch>
        </p:blipFill>
        <p:spPr>
          <a:xfrm>
            <a:off x="3863650" y="4974150"/>
            <a:ext cx="1143000" cy="1219200"/>
          </a:xfrm>
          <a:prstGeom prst="ellipse">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3" name="Shape 1763"/>
        <p:cNvGrpSpPr/>
        <p:nvPr/>
      </p:nvGrpSpPr>
      <p:grpSpPr>
        <a:xfrm>
          <a:off x="0" y="0"/>
          <a:ext cx="0" cy="0"/>
          <a:chOff x="0" y="0"/>
          <a:chExt cx="0" cy="0"/>
        </a:xfrm>
      </p:grpSpPr>
      <p:sp>
        <p:nvSpPr>
          <p:cNvPr id="1764" name="Google Shape;1764;p139"/>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t/>
            </a:r>
            <a:endParaRPr sz="3200"/>
          </a:p>
          <a:p>
            <a:pPr indent="0" lvl="0" marL="0" rtl="0" algn="l">
              <a:spcBef>
                <a:spcPts val="560"/>
              </a:spcBef>
              <a:spcAft>
                <a:spcPts val="0"/>
              </a:spcAft>
              <a:buNone/>
            </a:pPr>
            <a:r>
              <a:t/>
            </a:r>
            <a:endParaRPr/>
          </a:p>
        </p:txBody>
      </p:sp>
      <p:pic>
        <p:nvPicPr>
          <p:cNvPr id="1765" name="Google Shape;1765;p139"/>
          <p:cNvPicPr preferRelativeResize="0"/>
          <p:nvPr/>
        </p:nvPicPr>
        <p:blipFill>
          <a:blip r:embed="rId3">
            <a:alphaModFix/>
          </a:blip>
          <a:stretch>
            <a:fillRect/>
          </a:stretch>
        </p:blipFill>
        <p:spPr>
          <a:xfrm>
            <a:off x="476401" y="1932950"/>
            <a:ext cx="5195749" cy="4463849"/>
          </a:xfrm>
          <a:prstGeom prst="rect">
            <a:avLst/>
          </a:prstGeom>
          <a:noFill/>
          <a:ln>
            <a:noFill/>
          </a:ln>
        </p:spPr>
      </p:pic>
      <p:sp>
        <p:nvSpPr>
          <p:cNvPr id="1766" name="Google Shape;1766;p13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1767" name="Google Shape;1767;p13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4. </a:t>
            </a:r>
            <a:r>
              <a:rPr lang="zh-CN"/>
              <a:t>目標概念</a:t>
            </a:r>
            <a:r>
              <a:rPr lang="zh-CN"/>
              <a:t>設定</a:t>
            </a:r>
            <a:endParaRPr/>
          </a:p>
        </p:txBody>
      </p:sp>
      <p:sp>
        <p:nvSpPr>
          <p:cNvPr id="1768" name="Google Shape;1768;p139"/>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769" name="Google Shape;1769;p139"/>
          <p:cNvSpPr/>
          <p:nvPr/>
        </p:nvSpPr>
        <p:spPr>
          <a:xfrm>
            <a:off x="2992550" y="2388850"/>
            <a:ext cx="2679600" cy="1123800"/>
          </a:xfrm>
          <a:prstGeom prst="roundRect">
            <a:avLst>
              <a:gd fmla="val 903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70" name="Google Shape;1770;p139"/>
          <p:cNvSpPr/>
          <p:nvPr/>
        </p:nvSpPr>
        <p:spPr>
          <a:xfrm>
            <a:off x="5870725" y="3226250"/>
            <a:ext cx="2885100" cy="2820600"/>
          </a:xfrm>
          <a:prstGeom prst="wedgeRoundRectCallout">
            <a:avLst>
              <a:gd fmla="val -70166" name="adj1"/>
              <a:gd fmla="val -45435"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CN" sz="3200">
                <a:latin typeface="Microsoft JhengHei"/>
                <a:ea typeface="Microsoft JhengHei"/>
                <a:cs typeface="Microsoft JhengHei"/>
                <a:sym typeface="Microsoft JhengHei"/>
              </a:rPr>
              <a:t>目標概念</a:t>
            </a:r>
            <a:endParaRPr b="1" sz="3200">
              <a:latin typeface="Microsoft JhengHei"/>
              <a:ea typeface="Microsoft JhengHei"/>
              <a:cs typeface="Microsoft JhengHei"/>
              <a:sym typeface="Microsoft JhengHei"/>
            </a:endParaRPr>
          </a:p>
          <a:p>
            <a:pPr indent="-406400" lvl="0" marL="457200" rtl="0" algn="l">
              <a:spcBef>
                <a:spcPts val="0"/>
              </a:spcBef>
              <a:spcAft>
                <a:spcPts val="0"/>
              </a:spcAft>
              <a:buSzPts val="2800"/>
              <a:buFont typeface="Microsoft JhengHei"/>
              <a:buChar char="●"/>
            </a:pPr>
            <a:r>
              <a:rPr lang="zh-CN" sz="2800">
                <a:latin typeface="Microsoft JhengHei"/>
                <a:ea typeface="Microsoft JhengHei"/>
                <a:cs typeface="Microsoft JhengHei"/>
                <a:sym typeface="Microsoft JhengHei"/>
              </a:rPr>
              <a:t>品質評估指標：WRAcc</a:t>
            </a:r>
            <a:endParaRPr sz="2800">
              <a:latin typeface="Microsoft JhengHei"/>
              <a:ea typeface="Microsoft JhengHei"/>
              <a:cs typeface="Microsoft JhengHei"/>
              <a:sym typeface="Microsoft JhengHei"/>
            </a:endParaRPr>
          </a:p>
          <a:p>
            <a:pPr indent="-406400" lvl="0" marL="457200" rtl="0" algn="l">
              <a:spcBef>
                <a:spcPts val="0"/>
              </a:spcBef>
              <a:spcAft>
                <a:spcPts val="0"/>
              </a:spcAft>
              <a:buSzPts val="2800"/>
              <a:buFont typeface="Microsoft JhengHei"/>
              <a:buChar char="●"/>
            </a:pPr>
            <a:r>
              <a:rPr lang="zh-CN" sz="2800">
                <a:latin typeface="Microsoft JhengHei"/>
                <a:ea typeface="Microsoft JhengHei"/>
                <a:cs typeface="Microsoft JhengHei"/>
                <a:sym typeface="Microsoft JhengHei"/>
              </a:rPr>
              <a:t>目標變項：Approved</a:t>
            </a:r>
            <a:endParaRPr sz="2800">
              <a:latin typeface="Microsoft JhengHei"/>
              <a:ea typeface="Microsoft JhengHei"/>
              <a:cs typeface="Microsoft JhengHei"/>
              <a:sym typeface="Microsoft JhengHei"/>
            </a:endParaRPr>
          </a:p>
          <a:p>
            <a:pPr indent="-406400" lvl="0" marL="457200" rtl="0" algn="l">
              <a:spcBef>
                <a:spcPts val="0"/>
              </a:spcBef>
              <a:spcAft>
                <a:spcPts val="0"/>
              </a:spcAft>
              <a:buSzPts val="2800"/>
              <a:buFont typeface="Microsoft JhengHei"/>
              <a:buChar char="●"/>
            </a:pPr>
            <a:r>
              <a:rPr lang="zh-CN" sz="2800">
                <a:latin typeface="Microsoft JhengHei"/>
                <a:ea typeface="Microsoft JhengHei"/>
                <a:cs typeface="Microsoft JhengHei"/>
                <a:sym typeface="Microsoft JhengHei"/>
              </a:rPr>
              <a:t>目標值：+</a:t>
            </a:r>
            <a:endParaRPr sz="2800">
              <a:latin typeface="Microsoft JhengHei"/>
              <a:ea typeface="Microsoft JhengHei"/>
              <a:cs typeface="Microsoft JhengHei"/>
              <a:sym typeface="Microsoft JhengHe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5" name="Shape 1775"/>
        <p:cNvGrpSpPr/>
        <p:nvPr/>
      </p:nvGrpSpPr>
      <p:grpSpPr>
        <a:xfrm>
          <a:off x="0" y="0"/>
          <a:ext cx="0" cy="0"/>
          <a:chOff x="0" y="0"/>
          <a:chExt cx="0" cy="0"/>
        </a:xfrm>
      </p:grpSpPr>
      <p:sp>
        <p:nvSpPr>
          <p:cNvPr id="1776" name="Google Shape;1776;p140"/>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t/>
            </a:r>
            <a:endParaRPr sz="3200"/>
          </a:p>
          <a:p>
            <a:pPr indent="0" lvl="0" marL="0" rtl="0" algn="l">
              <a:spcBef>
                <a:spcPts val="560"/>
              </a:spcBef>
              <a:spcAft>
                <a:spcPts val="0"/>
              </a:spcAft>
              <a:buNone/>
            </a:pPr>
            <a:r>
              <a:t/>
            </a:r>
            <a:endParaRPr/>
          </a:p>
        </p:txBody>
      </p:sp>
      <p:pic>
        <p:nvPicPr>
          <p:cNvPr id="1777" name="Google Shape;1777;p140"/>
          <p:cNvPicPr preferRelativeResize="0"/>
          <p:nvPr/>
        </p:nvPicPr>
        <p:blipFill>
          <a:blip r:embed="rId3">
            <a:alphaModFix/>
          </a:blip>
          <a:stretch>
            <a:fillRect/>
          </a:stretch>
        </p:blipFill>
        <p:spPr>
          <a:xfrm>
            <a:off x="476401" y="1932950"/>
            <a:ext cx="5195749" cy="4463849"/>
          </a:xfrm>
          <a:prstGeom prst="rect">
            <a:avLst/>
          </a:prstGeom>
          <a:noFill/>
          <a:ln>
            <a:noFill/>
          </a:ln>
        </p:spPr>
      </p:pic>
      <p:sp>
        <p:nvSpPr>
          <p:cNvPr id="1778" name="Google Shape;1778;p14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1779" name="Google Shape;1779;p14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5. </a:t>
            </a:r>
            <a:r>
              <a:rPr lang="zh-CN"/>
              <a:t>基礎模型</a:t>
            </a:r>
            <a:endParaRPr/>
          </a:p>
        </p:txBody>
      </p:sp>
      <p:sp>
        <p:nvSpPr>
          <p:cNvPr id="1780" name="Google Shape;1780;p14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781" name="Google Shape;1781;p140"/>
          <p:cNvSpPr/>
          <p:nvPr/>
        </p:nvSpPr>
        <p:spPr>
          <a:xfrm>
            <a:off x="2992550" y="3693450"/>
            <a:ext cx="2679600" cy="524400"/>
          </a:xfrm>
          <a:prstGeom prst="roundRect">
            <a:avLst>
              <a:gd fmla="val 903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82" name="Google Shape;1782;p140"/>
          <p:cNvSpPr/>
          <p:nvPr/>
        </p:nvSpPr>
        <p:spPr>
          <a:xfrm>
            <a:off x="5835475" y="3896200"/>
            <a:ext cx="2885100" cy="2124300"/>
          </a:xfrm>
          <a:prstGeom prst="wedgeRoundRectCallout">
            <a:avLst>
              <a:gd fmla="val -70166" name="adj1"/>
              <a:gd fmla="val -45435"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CN" sz="3200">
                <a:latin typeface="Microsoft JhengHei"/>
                <a:ea typeface="Microsoft JhengHei"/>
                <a:cs typeface="Microsoft JhengHei"/>
                <a:sym typeface="Microsoft JhengHei"/>
              </a:rPr>
              <a:t>基礎模型</a:t>
            </a:r>
            <a:endParaRPr b="1" sz="3200">
              <a:latin typeface="Microsoft JhengHei"/>
              <a:ea typeface="Microsoft JhengHei"/>
              <a:cs typeface="Microsoft JhengHei"/>
              <a:sym typeface="Microsoft JhengHei"/>
            </a:endParaRPr>
          </a:p>
          <a:p>
            <a:pPr indent="0" lvl="0" marL="0" rtl="0" algn="ctr">
              <a:spcBef>
                <a:spcPts val="0"/>
              </a:spcBef>
              <a:spcAft>
                <a:spcPts val="0"/>
              </a:spcAft>
              <a:buNone/>
            </a:pPr>
            <a:r>
              <a:rPr lang="zh-CN" sz="2800">
                <a:latin typeface="Microsoft JhengHei"/>
                <a:ea typeface="Microsoft JhengHei"/>
                <a:cs typeface="Microsoft JhengHei"/>
                <a:sym typeface="Microsoft JhengHei"/>
              </a:rPr>
              <a:t>Approved: +</a:t>
            </a:r>
            <a:endParaRPr sz="2800">
              <a:latin typeface="Microsoft JhengHei"/>
              <a:ea typeface="Microsoft JhengHei"/>
              <a:cs typeface="Microsoft JhengHei"/>
              <a:sym typeface="Microsoft JhengHei"/>
            </a:endParaRPr>
          </a:p>
          <a:p>
            <a:pPr indent="0" lvl="0" marL="0" rtl="0" algn="ctr">
              <a:spcBef>
                <a:spcPts val="0"/>
              </a:spcBef>
              <a:spcAft>
                <a:spcPts val="0"/>
              </a:spcAft>
              <a:buNone/>
            </a:pPr>
            <a:r>
              <a:rPr lang="zh-CN" sz="2800">
                <a:latin typeface="Microsoft JhengHei"/>
                <a:ea typeface="Microsoft JhengHei"/>
                <a:cs typeface="Microsoft JhengHei"/>
                <a:sym typeface="Microsoft JhengHei"/>
              </a:rPr>
              <a:t>佔</a:t>
            </a:r>
            <a:r>
              <a:rPr lang="zh-CN" sz="2800">
                <a:solidFill>
                  <a:srgbClr val="FF0000"/>
                </a:solidFill>
                <a:latin typeface="Microsoft JhengHei"/>
                <a:ea typeface="Microsoft JhengHei"/>
                <a:cs typeface="Microsoft JhengHei"/>
                <a:sym typeface="Microsoft JhengHei"/>
              </a:rPr>
              <a:t>44.5%</a:t>
            </a:r>
            <a:r>
              <a:rPr lang="zh-CN" sz="2800">
                <a:latin typeface="Microsoft JhengHei"/>
                <a:ea typeface="Microsoft JhengHei"/>
                <a:cs typeface="Microsoft JhengHei"/>
                <a:sym typeface="Microsoft JhengHei"/>
              </a:rPr>
              <a:t> </a:t>
            </a:r>
            <a:endParaRPr sz="2800">
              <a:latin typeface="Microsoft JhengHei"/>
              <a:ea typeface="Microsoft JhengHei"/>
              <a:cs typeface="Microsoft JhengHei"/>
              <a:sym typeface="Microsoft JhengHei"/>
            </a:endParaRPr>
          </a:p>
          <a:p>
            <a:pPr indent="0" lvl="0" marL="0" rtl="0" algn="ctr">
              <a:spcBef>
                <a:spcPts val="0"/>
              </a:spcBef>
              <a:spcAft>
                <a:spcPts val="0"/>
              </a:spcAft>
              <a:buNone/>
            </a:pPr>
            <a:r>
              <a:rPr lang="zh-CN" sz="2800">
                <a:latin typeface="Microsoft JhengHei"/>
                <a:ea typeface="Microsoft JhengHei"/>
                <a:cs typeface="Microsoft JhengHei"/>
                <a:sym typeface="Microsoft JhengHei"/>
              </a:rPr>
              <a:t>(</a:t>
            </a:r>
            <a:r>
              <a:rPr lang="zh-CN" sz="2800">
                <a:solidFill>
                  <a:srgbClr val="FF0000"/>
                </a:solidFill>
                <a:latin typeface="Microsoft JhengHei"/>
                <a:ea typeface="Microsoft JhengHei"/>
                <a:cs typeface="Microsoft JhengHei"/>
                <a:sym typeface="Microsoft JhengHei"/>
              </a:rPr>
              <a:t>307</a:t>
            </a:r>
            <a:r>
              <a:rPr lang="zh-CN" sz="2800">
                <a:latin typeface="Microsoft JhengHei"/>
                <a:ea typeface="Microsoft JhengHei"/>
                <a:cs typeface="Microsoft JhengHei"/>
                <a:sym typeface="Microsoft JhengHei"/>
              </a:rPr>
              <a:t>/690)</a:t>
            </a:r>
            <a:endParaRPr sz="2800">
              <a:latin typeface="Microsoft JhengHei"/>
              <a:ea typeface="Microsoft JhengHei"/>
              <a:cs typeface="Microsoft JhengHei"/>
              <a:sym typeface="Microsoft JhengHe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7" name="Shape 1787"/>
        <p:cNvGrpSpPr/>
        <p:nvPr/>
      </p:nvGrpSpPr>
      <p:grpSpPr>
        <a:xfrm>
          <a:off x="0" y="0"/>
          <a:ext cx="0" cy="0"/>
          <a:chOff x="0" y="0"/>
          <a:chExt cx="0" cy="0"/>
        </a:xfrm>
      </p:grpSpPr>
      <p:sp>
        <p:nvSpPr>
          <p:cNvPr id="1788" name="Google Shape;1788;p141"/>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89" name="Google Shape;1789;p14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790" name="Google Shape;1790;p14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6. 執行子群組探勘</a:t>
            </a:r>
            <a:endParaRPr/>
          </a:p>
        </p:txBody>
      </p:sp>
      <p:sp>
        <p:nvSpPr>
          <p:cNvPr id="1791" name="Google Shape;1791;p14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792" name="Google Shape;1792;p141"/>
          <p:cNvPicPr preferRelativeResize="0"/>
          <p:nvPr/>
        </p:nvPicPr>
        <p:blipFill>
          <a:blip r:embed="rId3">
            <a:alphaModFix/>
          </a:blip>
          <a:stretch>
            <a:fillRect/>
          </a:stretch>
        </p:blipFill>
        <p:spPr>
          <a:xfrm>
            <a:off x="476401" y="1932950"/>
            <a:ext cx="5195749" cy="4463849"/>
          </a:xfrm>
          <a:prstGeom prst="rect">
            <a:avLst/>
          </a:prstGeom>
          <a:noFill/>
          <a:ln>
            <a:noFill/>
          </a:ln>
        </p:spPr>
      </p:pic>
      <p:sp>
        <p:nvSpPr>
          <p:cNvPr id="1793" name="Google Shape;1793;p141"/>
          <p:cNvSpPr/>
          <p:nvPr/>
        </p:nvSpPr>
        <p:spPr>
          <a:xfrm>
            <a:off x="1661500" y="5932425"/>
            <a:ext cx="1035900" cy="464400"/>
          </a:xfrm>
          <a:prstGeom prst="roundRect">
            <a:avLst>
              <a:gd fmla="val 903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id="1794" name="Google Shape;1794;p141"/>
          <p:cNvPicPr preferRelativeResize="0"/>
          <p:nvPr/>
        </p:nvPicPr>
        <p:blipFill>
          <a:blip r:embed="rId4">
            <a:alphaModFix/>
          </a:blip>
          <a:stretch>
            <a:fillRect/>
          </a:stretch>
        </p:blipFill>
        <p:spPr>
          <a:xfrm>
            <a:off x="5112643" y="4717943"/>
            <a:ext cx="3343150" cy="1545675"/>
          </a:xfrm>
          <a:prstGeom prst="rect">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pic>
      <p:sp>
        <p:nvSpPr>
          <p:cNvPr id="1795" name="Google Shape;1795;p141"/>
          <p:cNvSpPr/>
          <p:nvPr/>
        </p:nvSpPr>
        <p:spPr>
          <a:xfrm flipH="1" rot="-900161">
            <a:off x="2826027" y="5571448"/>
            <a:ext cx="2066334" cy="524608"/>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0" name="Shape 1800"/>
        <p:cNvGrpSpPr/>
        <p:nvPr/>
      </p:nvGrpSpPr>
      <p:grpSpPr>
        <a:xfrm>
          <a:off x="0" y="0"/>
          <a:ext cx="0" cy="0"/>
          <a:chOff x="0" y="0"/>
          <a:chExt cx="0" cy="0"/>
        </a:xfrm>
      </p:grpSpPr>
      <p:sp>
        <p:nvSpPr>
          <p:cNvPr id="1801" name="Google Shape;1801;p142"/>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802" name="Google Shape;1802;p14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803" name="Google Shape;1803;p14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7. 解讀子群組</a:t>
            </a:r>
            <a:endParaRPr/>
          </a:p>
        </p:txBody>
      </p:sp>
      <p:sp>
        <p:nvSpPr>
          <p:cNvPr id="1804" name="Google Shape;1804;p14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805" name="Google Shape;1805;p142"/>
          <p:cNvPicPr preferRelativeResize="0"/>
          <p:nvPr/>
        </p:nvPicPr>
        <p:blipFill>
          <a:blip r:embed="rId3">
            <a:alphaModFix/>
          </a:blip>
          <a:stretch>
            <a:fillRect/>
          </a:stretch>
        </p:blipFill>
        <p:spPr>
          <a:xfrm>
            <a:off x="461963" y="1837263"/>
            <a:ext cx="8220075" cy="38004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0" name="Shape 1810"/>
        <p:cNvGrpSpPr/>
        <p:nvPr/>
      </p:nvGrpSpPr>
      <p:grpSpPr>
        <a:xfrm>
          <a:off x="0" y="0"/>
          <a:ext cx="0" cy="0"/>
          <a:chOff x="0" y="0"/>
          <a:chExt cx="0" cy="0"/>
        </a:xfrm>
      </p:grpSpPr>
      <p:sp>
        <p:nvSpPr>
          <p:cNvPr id="1811" name="Google Shape;1811;p143"/>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812" name="Google Shape;1812;p14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1813" name="Google Shape;1813;p14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sz="3200"/>
              <a:t>7. 解讀子群組</a:t>
            </a:r>
            <a:endParaRPr b="0" sz="3200"/>
          </a:p>
          <a:p>
            <a:pPr indent="0" lvl="0" marL="0" rtl="0" algn="ctr">
              <a:spcBef>
                <a:spcPts val="0"/>
              </a:spcBef>
              <a:spcAft>
                <a:spcPts val="0"/>
              </a:spcAft>
              <a:buNone/>
            </a:pPr>
            <a:r>
              <a:rPr lang="zh-CN"/>
              <a:t>品質評估指標最高的子群組</a:t>
            </a:r>
            <a:endParaRPr/>
          </a:p>
        </p:txBody>
      </p:sp>
      <p:sp>
        <p:nvSpPr>
          <p:cNvPr id="1814" name="Google Shape;1814;p143"/>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815" name="Google Shape;1815;p143"/>
          <p:cNvPicPr preferRelativeResize="0"/>
          <p:nvPr/>
        </p:nvPicPr>
        <p:blipFill>
          <a:blip r:embed="rId3">
            <a:alphaModFix/>
          </a:blip>
          <a:stretch>
            <a:fillRect/>
          </a:stretch>
        </p:blipFill>
        <p:spPr>
          <a:xfrm>
            <a:off x="461963" y="1837263"/>
            <a:ext cx="8220075" cy="3800475"/>
          </a:xfrm>
          <a:prstGeom prst="rect">
            <a:avLst/>
          </a:prstGeom>
          <a:noFill/>
          <a:ln>
            <a:noFill/>
          </a:ln>
        </p:spPr>
      </p:pic>
      <p:sp>
        <p:nvSpPr>
          <p:cNvPr id="1816" name="Google Shape;1816;p143"/>
          <p:cNvSpPr/>
          <p:nvPr/>
        </p:nvSpPr>
        <p:spPr>
          <a:xfrm>
            <a:off x="1956925" y="2149725"/>
            <a:ext cx="5368200" cy="4947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17" name="Google Shape;1817;p143"/>
          <p:cNvSpPr/>
          <p:nvPr/>
        </p:nvSpPr>
        <p:spPr>
          <a:xfrm>
            <a:off x="1110675" y="2980250"/>
            <a:ext cx="1779600" cy="763500"/>
          </a:xfrm>
          <a:prstGeom prst="wedgeRoundRectCallout">
            <a:avLst>
              <a:gd fmla="val 17488" name="adj1"/>
              <a:gd fmla="val -100904"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WRAcc</a:t>
            </a:r>
            <a:endParaRPr sz="3200">
              <a:solidFill>
                <a:srgbClr val="FFFFFF"/>
              </a:solidFill>
              <a:latin typeface="Microsoft JhengHei"/>
              <a:ea typeface="Microsoft JhengHei"/>
              <a:cs typeface="Microsoft JhengHei"/>
              <a:sym typeface="Microsoft JhengHei"/>
            </a:endParaRPr>
          </a:p>
        </p:txBody>
      </p:sp>
      <p:sp>
        <p:nvSpPr>
          <p:cNvPr id="1818" name="Google Shape;1818;p143"/>
          <p:cNvSpPr/>
          <p:nvPr/>
        </p:nvSpPr>
        <p:spPr>
          <a:xfrm>
            <a:off x="4297300" y="2980250"/>
            <a:ext cx="2723700" cy="763500"/>
          </a:xfrm>
          <a:prstGeom prst="wedgeRoundRectCallout">
            <a:avLst>
              <a:gd fmla="val -12498" name="adj1"/>
              <a:gd fmla="val -105524"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優先序=True</a:t>
            </a:r>
            <a:endParaRPr sz="32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3" name="Shape 1823"/>
        <p:cNvGrpSpPr/>
        <p:nvPr/>
      </p:nvGrpSpPr>
      <p:grpSpPr>
        <a:xfrm>
          <a:off x="0" y="0"/>
          <a:ext cx="0" cy="0"/>
          <a:chOff x="0" y="0"/>
          <a:chExt cx="0" cy="0"/>
        </a:xfrm>
      </p:grpSpPr>
      <p:sp>
        <p:nvSpPr>
          <p:cNvPr id="1824" name="Google Shape;1824;p14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1825" name="Google Shape;1825;p14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sz="3200"/>
              <a:t>7. 解讀子群組</a:t>
            </a:r>
            <a:endParaRPr b="0" sz="3200"/>
          </a:p>
          <a:p>
            <a:pPr indent="0" lvl="0" marL="0" rtl="0" algn="ctr">
              <a:spcBef>
                <a:spcPts val="0"/>
              </a:spcBef>
              <a:spcAft>
                <a:spcPts val="0"/>
              </a:spcAft>
              <a:buNone/>
            </a:pPr>
            <a:r>
              <a:rPr lang="zh-CN"/>
              <a:t>品質評估指標最高的子群組</a:t>
            </a:r>
            <a:endParaRPr/>
          </a:p>
        </p:txBody>
      </p:sp>
      <p:pic>
        <p:nvPicPr>
          <p:cNvPr id="1826" name="Google Shape;1826;p144"/>
          <p:cNvPicPr preferRelativeResize="0"/>
          <p:nvPr/>
        </p:nvPicPr>
        <p:blipFill>
          <a:blip r:embed="rId3">
            <a:alphaModFix/>
          </a:blip>
          <a:stretch>
            <a:fillRect/>
          </a:stretch>
        </p:blipFill>
        <p:spPr>
          <a:xfrm>
            <a:off x="461963" y="1837263"/>
            <a:ext cx="8220075" cy="3800475"/>
          </a:xfrm>
          <a:prstGeom prst="rect">
            <a:avLst/>
          </a:prstGeom>
          <a:noFill/>
          <a:ln>
            <a:noFill/>
          </a:ln>
        </p:spPr>
      </p:pic>
      <p:sp>
        <p:nvSpPr>
          <p:cNvPr id="1827" name="Google Shape;1827;p144"/>
          <p:cNvSpPr/>
          <p:nvPr/>
        </p:nvSpPr>
        <p:spPr>
          <a:xfrm>
            <a:off x="1956925" y="2149725"/>
            <a:ext cx="5368200" cy="4947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28" name="Google Shape;1828;p144"/>
          <p:cNvSpPr/>
          <p:nvPr/>
        </p:nvSpPr>
        <p:spPr>
          <a:xfrm>
            <a:off x="1074375" y="2980250"/>
            <a:ext cx="3544800" cy="763500"/>
          </a:xfrm>
          <a:prstGeom prst="wedgeRoundRectCallout">
            <a:avLst>
              <a:gd fmla="val 7473" name="adj1"/>
              <a:gd fmla="val -10206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子群組信賴度79%</a:t>
            </a:r>
            <a:endParaRPr sz="3200">
              <a:solidFill>
                <a:srgbClr val="FFFFFF"/>
              </a:solidFill>
              <a:latin typeface="Microsoft JhengHei"/>
              <a:ea typeface="Microsoft JhengHei"/>
              <a:cs typeface="Microsoft JhengHei"/>
              <a:sym typeface="Microsoft JhengHei"/>
            </a:endParaRPr>
          </a:p>
        </p:txBody>
      </p:sp>
      <p:pic>
        <p:nvPicPr>
          <p:cNvPr id="1829" name="Google Shape;1829;p144"/>
          <p:cNvPicPr preferRelativeResize="0"/>
          <p:nvPr/>
        </p:nvPicPr>
        <p:blipFill rotWithShape="1">
          <a:blip r:embed="rId4">
            <a:alphaModFix/>
          </a:blip>
          <a:srcRect b="43775" l="47157" r="0" t="26604"/>
          <a:stretch/>
        </p:blipFill>
        <p:spPr>
          <a:xfrm>
            <a:off x="4028425" y="4110538"/>
            <a:ext cx="4259037" cy="2051088"/>
          </a:xfrm>
          <a:prstGeom prst="rect">
            <a:avLst/>
          </a:prstGeom>
          <a:noFill/>
          <a:ln cap="flat" cmpd="sng" w="38100">
            <a:solidFill>
              <a:srgbClr val="FF0000"/>
            </a:solidFill>
            <a:prstDash val="solid"/>
            <a:round/>
            <a:headEnd len="sm" w="sm" type="none"/>
            <a:tailEnd len="sm" w="sm" type="none"/>
          </a:ln>
        </p:spPr>
      </p:pic>
      <p:sp>
        <p:nvSpPr>
          <p:cNvPr id="1830" name="Google Shape;1830;p144"/>
          <p:cNvSpPr/>
          <p:nvPr/>
        </p:nvSpPr>
        <p:spPr>
          <a:xfrm>
            <a:off x="4070500" y="5517163"/>
            <a:ext cx="2007900" cy="9777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Clr>
                <a:schemeClr val="dk1"/>
              </a:buClr>
              <a:buSzPts val="1100"/>
              <a:buFont typeface="Arial"/>
              <a:buNone/>
            </a:pPr>
            <a:r>
              <a:rPr lang="zh-CN" sz="2400">
                <a:solidFill>
                  <a:schemeClr val="lt1"/>
                </a:solidFill>
                <a:latin typeface="Microsoft JhengHei"/>
                <a:ea typeface="Microsoft JhengHei"/>
                <a:cs typeface="Microsoft JhengHei"/>
                <a:sym typeface="Microsoft JhengHei"/>
              </a:rPr>
              <a:t>Base Model</a:t>
            </a:r>
            <a:endParaRPr sz="2400">
              <a:solidFill>
                <a:schemeClr val="lt1"/>
              </a:solidFill>
              <a:latin typeface="Microsoft JhengHei"/>
              <a:ea typeface="Microsoft JhengHei"/>
              <a:cs typeface="Microsoft JhengHei"/>
              <a:sym typeface="Microsoft JhengHei"/>
            </a:endParaRPr>
          </a:p>
          <a:p>
            <a:pPr indent="0" lvl="0" marL="0" rtl="0" algn="ctr">
              <a:spcBef>
                <a:spcPts val="0"/>
              </a:spcBef>
              <a:spcAft>
                <a:spcPts val="0"/>
              </a:spcAft>
              <a:buNone/>
            </a:pPr>
            <a:r>
              <a:rPr b="1" lang="zh-CN" sz="3200">
                <a:solidFill>
                  <a:schemeClr val="lt1"/>
                </a:solidFill>
                <a:latin typeface="Microsoft JhengHei"/>
                <a:ea typeface="Microsoft JhengHei"/>
                <a:cs typeface="Microsoft JhengHei"/>
                <a:sym typeface="Microsoft JhengHei"/>
              </a:rPr>
              <a:t>基礎模型</a:t>
            </a:r>
            <a:endParaRPr sz="24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5" name="Shape 1835"/>
        <p:cNvGrpSpPr/>
        <p:nvPr/>
      </p:nvGrpSpPr>
      <p:grpSpPr>
        <a:xfrm>
          <a:off x="0" y="0"/>
          <a:ext cx="0" cy="0"/>
          <a:chOff x="0" y="0"/>
          <a:chExt cx="0" cy="0"/>
        </a:xfrm>
      </p:grpSpPr>
      <p:sp>
        <p:nvSpPr>
          <p:cNvPr id="1836" name="Google Shape;1836;p14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837" name="Google Shape;1837;p145"/>
          <p:cNvSpPr txBox="1"/>
          <p:nvPr>
            <p:ph idx="1" type="subTitle"/>
          </p:nvPr>
        </p:nvSpPr>
        <p:spPr>
          <a:xfrm>
            <a:off x="1186025" y="3348150"/>
            <a:ext cx="5050800" cy="879600"/>
          </a:xfrm>
          <a:prstGeom prst="rect">
            <a:avLst/>
          </a:prstGeom>
        </p:spPr>
        <p:txBody>
          <a:bodyPr anchorCtr="0" anchor="b" bIns="91425" lIns="91425" spcFirstLastPara="1" rIns="91425" wrap="square" tIns="91425">
            <a:noAutofit/>
          </a:bodyPr>
          <a:lstStyle/>
          <a:p>
            <a:pPr indent="-165100" lvl="0" marL="342900" rtl="0" algn="l">
              <a:spcBef>
                <a:spcPts val="560"/>
              </a:spcBef>
              <a:spcAft>
                <a:spcPts val="1000"/>
              </a:spcAft>
              <a:buNone/>
            </a:pPr>
            <a:r>
              <a:t/>
            </a:r>
            <a:endParaRPr/>
          </a:p>
        </p:txBody>
      </p:sp>
      <p:sp>
        <p:nvSpPr>
          <p:cNvPr id="1838" name="Google Shape;1838;p145"/>
          <p:cNvSpPr txBox="1"/>
          <p:nvPr>
            <p:ph type="title"/>
          </p:nvPr>
        </p:nvSpPr>
        <p:spPr>
          <a:xfrm>
            <a:off x="1186025" y="4227750"/>
            <a:ext cx="7481700" cy="223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zh-CN"/>
              <a:t>不只考慮信賴度</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3" name="Shape 1843"/>
        <p:cNvGrpSpPr/>
        <p:nvPr/>
      </p:nvGrpSpPr>
      <p:grpSpPr>
        <a:xfrm>
          <a:off x="0" y="0"/>
          <a:ext cx="0" cy="0"/>
          <a:chOff x="0" y="0"/>
          <a:chExt cx="0" cy="0"/>
        </a:xfrm>
      </p:grpSpPr>
      <p:sp>
        <p:nvSpPr>
          <p:cNvPr id="1844" name="Google Shape;1844;p146"/>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845" name="Google Shape;1845;p14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1846" name="Google Shape;1846;p14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sz="3200"/>
              <a:t>7. 解讀子群組</a:t>
            </a:r>
            <a:endParaRPr b="0" sz="3200"/>
          </a:p>
          <a:p>
            <a:pPr indent="0" lvl="0" marL="0" rtl="0" algn="ctr">
              <a:spcBef>
                <a:spcPts val="0"/>
              </a:spcBef>
              <a:spcAft>
                <a:spcPts val="0"/>
              </a:spcAft>
              <a:buNone/>
            </a:pPr>
            <a:r>
              <a:rPr lang="zh-CN"/>
              <a:t>不只考慮信賴度</a:t>
            </a:r>
            <a:endParaRPr/>
          </a:p>
        </p:txBody>
      </p:sp>
      <p:sp>
        <p:nvSpPr>
          <p:cNvPr id="1847" name="Google Shape;1847;p14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848" name="Google Shape;1848;p146"/>
          <p:cNvPicPr preferRelativeResize="0"/>
          <p:nvPr/>
        </p:nvPicPr>
        <p:blipFill>
          <a:blip r:embed="rId3">
            <a:alphaModFix/>
          </a:blip>
          <a:stretch>
            <a:fillRect/>
          </a:stretch>
        </p:blipFill>
        <p:spPr>
          <a:xfrm>
            <a:off x="461963" y="1837263"/>
            <a:ext cx="8220075" cy="3800475"/>
          </a:xfrm>
          <a:prstGeom prst="rect">
            <a:avLst/>
          </a:prstGeom>
          <a:noFill/>
          <a:ln>
            <a:noFill/>
          </a:ln>
        </p:spPr>
      </p:pic>
      <p:sp>
        <p:nvSpPr>
          <p:cNvPr id="1849" name="Google Shape;1849;p146"/>
          <p:cNvSpPr/>
          <p:nvPr/>
        </p:nvSpPr>
        <p:spPr>
          <a:xfrm>
            <a:off x="1992175" y="2616925"/>
            <a:ext cx="4451400" cy="4947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grpSp>
        <p:nvGrpSpPr>
          <p:cNvPr id="1850" name="Google Shape;1850;p146"/>
          <p:cNvGrpSpPr/>
          <p:nvPr/>
        </p:nvGrpSpPr>
        <p:grpSpPr>
          <a:xfrm>
            <a:off x="6400800" y="3329325"/>
            <a:ext cx="1938000" cy="1938000"/>
            <a:chOff x="6400800" y="3329325"/>
            <a:chExt cx="1938000" cy="1938000"/>
          </a:xfrm>
        </p:grpSpPr>
        <p:sp>
          <p:nvSpPr>
            <p:cNvPr id="1851" name="Google Shape;1851;p146"/>
            <p:cNvSpPr/>
            <p:nvPr/>
          </p:nvSpPr>
          <p:spPr>
            <a:xfrm>
              <a:off x="6400800" y="3329325"/>
              <a:ext cx="1938000" cy="19380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52" name="Google Shape;1852;p146"/>
            <p:cNvPicPr preferRelativeResize="0"/>
            <p:nvPr/>
          </p:nvPicPr>
          <p:blipFill>
            <a:blip r:embed="rId4">
              <a:alphaModFix/>
            </a:blip>
            <a:stretch>
              <a:fillRect/>
            </a:stretch>
          </p:blipFill>
          <p:spPr>
            <a:xfrm>
              <a:off x="6497937" y="3418213"/>
              <a:ext cx="1743725" cy="1760224"/>
            </a:xfrm>
            <a:prstGeom prst="rect">
              <a:avLst/>
            </a:prstGeom>
            <a:noFill/>
            <a:ln>
              <a:noFill/>
            </a:ln>
          </p:spPr>
        </p:pic>
      </p:grpSp>
      <p:sp>
        <p:nvSpPr>
          <p:cNvPr id="1853" name="Google Shape;1853;p146"/>
          <p:cNvSpPr/>
          <p:nvPr/>
        </p:nvSpPr>
        <p:spPr>
          <a:xfrm>
            <a:off x="2115575" y="3659275"/>
            <a:ext cx="3596400" cy="1303500"/>
          </a:xfrm>
          <a:prstGeom prst="wedgeRoundRectCallout">
            <a:avLst>
              <a:gd fmla="val 37502" name="adj1"/>
              <a:gd fmla="val -98097"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CreditScore</a:t>
            </a:r>
            <a:endParaRPr sz="3200">
              <a:latin typeface="Microsoft JhengHei"/>
              <a:ea typeface="Microsoft JhengHei"/>
              <a:cs typeface="Microsoft JhengHei"/>
              <a:sym typeface="Microsoft JhengHei"/>
            </a:endParaRPr>
          </a:p>
          <a:p>
            <a:pPr indent="0" lvl="0" marL="0" rtl="0" algn="ctr">
              <a:spcBef>
                <a:spcPts val="0"/>
              </a:spcBef>
              <a:spcAft>
                <a:spcPts val="0"/>
              </a:spcAft>
              <a:buNone/>
            </a:pPr>
            <a:r>
              <a:rPr lang="zh-CN" sz="3200">
                <a:latin typeface="Microsoft JhengHei"/>
                <a:ea typeface="Microsoft JhengHei"/>
                <a:cs typeface="Microsoft JhengHei"/>
                <a:sym typeface="Microsoft JhengHei"/>
              </a:rPr>
              <a:t>不是越高越好嗎？</a:t>
            </a:r>
            <a:endParaRPr sz="3200">
              <a:latin typeface="Microsoft JhengHei"/>
              <a:ea typeface="Microsoft JhengHei"/>
              <a:cs typeface="Microsoft JhengHei"/>
              <a:sym typeface="Microsoft JhengHei"/>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8" name="Shape 1858"/>
        <p:cNvGrpSpPr/>
        <p:nvPr/>
      </p:nvGrpSpPr>
      <p:grpSpPr>
        <a:xfrm>
          <a:off x="0" y="0"/>
          <a:ext cx="0" cy="0"/>
          <a:chOff x="0" y="0"/>
          <a:chExt cx="0" cy="0"/>
        </a:xfrm>
      </p:grpSpPr>
      <p:sp>
        <p:nvSpPr>
          <p:cNvPr id="1859" name="Google Shape;1859;p147"/>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860" name="Google Shape;1860;p14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1861" name="Google Shape;1861;p14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sz="3200"/>
              <a:t>7. 解讀子群組</a:t>
            </a:r>
            <a:endParaRPr b="0" sz="3200"/>
          </a:p>
          <a:p>
            <a:pPr indent="0" lvl="0" marL="0" rtl="0" algn="ctr">
              <a:spcBef>
                <a:spcPts val="0"/>
              </a:spcBef>
              <a:spcAft>
                <a:spcPts val="0"/>
              </a:spcAft>
              <a:buNone/>
            </a:pPr>
            <a:r>
              <a:rPr lang="zh-CN"/>
              <a:t>不只考慮信賴度</a:t>
            </a:r>
            <a:endParaRPr/>
          </a:p>
        </p:txBody>
      </p:sp>
      <p:sp>
        <p:nvSpPr>
          <p:cNvPr id="1862" name="Google Shape;1862;p147"/>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863" name="Google Shape;1863;p147"/>
          <p:cNvPicPr preferRelativeResize="0"/>
          <p:nvPr/>
        </p:nvPicPr>
        <p:blipFill rotWithShape="1">
          <a:blip r:embed="rId3">
            <a:alphaModFix/>
          </a:blip>
          <a:srcRect b="37476" l="0" r="0" t="0"/>
          <a:stretch/>
        </p:blipFill>
        <p:spPr>
          <a:xfrm>
            <a:off x="461975" y="3282895"/>
            <a:ext cx="8220075" cy="2376250"/>
          </a:xfrm>
          <a:prstGeom prst="rect">
            <a:avLst/>
          </a:prstGeom>
          <a:noFill/>
          <a:ln>
            <a:noFill/>
          </a:ln>
        </p:spPr>
      </p:pic>
      <p:sp>
        <p:nvSpPr>
          <p:cNvPr id="1864" name="Google Shape;1864;p147"/>
          <p:cNvSpPr/>
          <p:nvPr/>
        </p:nvSpPr>
        <p:spPr>
          <a:xfrm>
            <a:off x="1992175" y="4062550"/>
            <a:ext cx="4451400" cy="4947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65" name="Google Shape;1865;p147"/>
          <p:cNvSpPr/>
          <p:nvPr/>
        </p:nvSpPr>
        <p:spPr>
          <a:xfrm>
            <a:off x="1436825" y="5130263"/>
            <a:ext cx="3596400" cy="1303500"/>
          </a:xfrm>
          <a:prstGeom prst="wedgeRoundRectCallout">
            <a:avLst>
              <a:gd fmla="val -7597" name="adj1"/>
              <a:gd fmla="val -99366"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CreditScore &gt;= 3</a:t>
            </a:r>
            <a:endParaRPr sz="3200">
              <a:latin typeface="Microsoft JhengHei"/>
              <a:ea typeface="Microsoft JhengHei"/>
              <a:cs typeface="Microsoft JhengHei"/>
              <a:sym typeface="Microsoft JhengHei"/>
            </a:endParaRPr>
          </a:p>
          <a:p>
            <a:pPr indent="0" lvl="0" marL="0" rtl="0" algn="ctr">
              <a:spcBef>
                <a:spcPts val="0"/>
              </a:spcBef>
              <a:spcAft>
                <a:spcPts val="0"/>
              </a:spcAft>
              <a:buNone/>
            </a:pPr>
            <a:r>
              <a:rPr lang="zh-CN" sz="3200">
                <a:latin typeface="Microsoft JhengHei"/>
                <a:ea typeface="Microsoft JhengHei"/>
                <a:cs typeface="Microsoft JhengHei"/>
                <a:sym typeface="Microsoft JhengHei"/>
              </a:rPr>
              <a:t>信賴度87%</a:t>
            </a:r>
            <a:endParaRPr sz="3200">
              <a:latin typeface="Microsoft JhengHei"/>
              <a:ea typeface="Microsoft JhengHei"/>
              <a:cs typeface="Microsoft JhengHei"/>
              <a:sym typeface="Microsoft JhengHei"/>
            </a:endParaRPr>
          </a:p>
        </p:txBody>
      </p:sp>
      <p:sp>
        <p:nvSpPr>
          <p:cNvPr id="1866" name="Google Shape;1866;p147"/>
          <p:cNvSpPr/>
          <p:nvPr/>
        </p:nvSpPr>
        <p:spPr>
          <a:xfrm>
            <a:off x="1436825" y="2335938"/>
            <a:ext cx="3596400" cy="1303500"/>
          </a:xfrm>
          <a:prstGeom prst="wedgeRoundRectCallout">
            <a:avLst>
              <a:gd fmla="val 246" name="adj1"/>
              <a:gd fmla="val 89984"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CreditScore &gt;= 1</a:t>
            </a:r>
            <a:endParaRPr sz="3200">
              <a:latin typeface="Microsoft JhengHei"/>
              <a:ea typeface="Microsoft JhengHei"/>
              <a:cs typeface="Microsoft JhengHei"/>
              <a:sym typeface="Microsoft JhengHei"/>
            </a:endParaRPr>
          </a:p>
          <a:p>
            <a:pPr indent="0" lvl="0" marL="0" rtl="0" algn="ctr">
              <a:spcBef>
                <a:spcPts val="0"/>
              </a:spcBef>
              <a:spcAft>
                <a:spcPts val="0"/>
              </a:spcAft>
              <a:buNone/>
            </a:pPr>
            <a:r>
              <a:rPr lang="zh-CN" sz="3200">
                <a:latin typeface="Microsoft JhengHei"/>
                <a:ea typeface="Microsoft JhengHei"/>
                <a:cs typeface="Microsoft JhengHei"/>
                <a:sym typeface="Microsoft JhengHei"/>
              </a:rPr>
              <a:t>信賴度70%</a:t>
            </a:r>
            <a:endParaRPr sz="3200">
              <a:latin typeface="Microsoft JhengHei"/>
              <a:ea typeface="Microsoft JhengHei"/>
              <a:cs typeface="Microsoft JhengHei"/>
              <a:sym typeface="Microsoft JhengHei"/>
            </a:endParaRPr>
          </a:p>
        </p:txBody>
      </p:sp>
      <p:grpSp>
        <p:nvGrpSpPr>
          <p:cNvPr id="1867" name="Google Shape;1867;p147"/>
          <p:cNvGrpSpPr/>
          <p:nvPr/>
        </p:nvGrpSpPr>
        <p:grpSpPr>
          <a:xfrm>
            <a:off x="6400800" y="3329325"/>
            <a:ext cx="1938000" cy="1938000"/>
            <a:chOff x="6400800" y="3329325"/>
            <a:chExt cx="1938000" cy="1938000"/>
          </a:xfrm>
        </p:grpSpPr>
        <p:sp>
          <p:nvSpPr>
            <p:cNvPr id="1868" name="Google Shape;1868;p147"/>
            <p:cNvSpPr/>
            <p:nvPr/>
          </p:nvSpPr>
          <p:spPr>
            <a:xfrm>
              <a:off x="6400800" y="3329325"/>
              <a:ext cx="1938000" cy="19380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69" name="Google Shape;1869;p147"/>
            <p:cNvPicPr preferRelativeResize="0"/>
            <p:nvPr/>
          </p:nvPicPr>
          <p:blipFill>
            <a:blip r:embed="rId4">
              <a:alphaModFix/>
            </a:blip>
            <a:stretch>
              <a:fillRect/>
            </a:stretch>
          </p:blipFill>
          <p:spPr>
            <a:xfrm>
              <a:off x="6497937" y="3418213"/>
              <a:ext cx="1743725" cy="1760224"/>
            </a:xfrm>
            <a:prstGeom prst="rect">
              <a:avLst/>
            </a:prstGeom>
            <a:noFill/>
            <a:ln>
              <a:noFill/>
            </a:ln>
          </p:spPr>
        </p:pic>
      </p:gr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4" name="Shape 1874"/>
        <p:cNvGrpSpPr/>
        <p:nvPr/>
      </p:nvGrpSpPr>
      <p:grpSpPr>
        <a:xfrm>
          <a:off x="0" y="0"/>
          <a:ext cx="0" cy="0"/>
          <a:chOff x="0" y="0"/>
          <a:chExt cx="0" cy="0"/>
        </a:xfrm>
      </p:grpSpPr>
      <p:sp>
        <p:nvSpPr>
          <p:cNvPr id="1875" name="Google Shape;1875;p14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876" name="Google Shape;1876;p14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sz="3200"/>
              <a:t>7. 解讀子群組</a:t>
            </a:r>
            <a:endParaRPr b="0" sz="3200"/>
          </a:p>
          <a:p>
            <a:pPr indent="0" lvl="0" marL="0" rtl="0" algn="ctr">
              <a:spcBef>
                <a:spcPts val="0"/>
              </a:spcBef>
              <a:spcAft>
                <a:spcPts val="0"/>
              </a:spcAft>
              <a:buNone/>
            </a:pPr>
            <a:r>
              <a:rPr lang="zh-CN"/>
              <a:t>不只考慮信賴度</a:t>
            </a:r>
            <a:endParaRPr/>
          </a:p>
        </p:txBody>
      </p:sp>
      <p:sp>
        <p:nvSpPr>
          <p:cNvPr id="1877" name="Google Shape;1877;p148"/>
          <p:cNvSpPr txBox="1"/>
          <p:nvPr>
            <p:ph idx="3" type="subTitle"/>
          </p:nvPr>
        </p:nvSpPr>
        <p:spPr>
          <a:xfrm>
            <a:off x="629325" y="31672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CN"/>
              <a:t>CreditScore &gt;= 1</a:t>
            </a:r>
            <a:endParaRPr/>
          </a:p>
        </p:txBody>
      </p:sp>
      <p:sp>
        <p:nvSpPr>
          <p:cNvPr id="1878" name="Google Shape;1878;p148"/>
          <p:cNvSpPr txBox="1"/>
          <p:nvPr>
            <p:ph idx="1" type="body"/>
          </p:nvPr>
        </p:nvSpPr>
        <p:spPr>
          <a:xfrm>
            <a:off x="630250" y="3735223"/>
            <a:ext cx="3868800" cy="3287400"/>
          </a:xfrm>
          <a:prstGeom prst="rect">
            <a:avLst/>
          </a:prstGeom>
        </p:spPr>
        <p:txBody>
          <a:bodyPr anchorCtr="0" anchor="t" bIns="91425" lIns="91425" spcFirstLastPara="1" rIns="91425" wrap="square" tIns="91425">
            <a:noAutofit/>
          </a:bodyPr>
          <a:lstStyle/>
          <a:p>
            <a:pPr indent="-381000" lvl="0" marL="457200" rtl="0" algn="ctr">
              <a:spcBef>
                <a:spcPts val="560"/>
              </a:spcBef>
              <a:spcAft>
                <a:spcPts val="0"/>
              </a:spcAft>
              <a:buSzPts val="2400"/>
              <a:buAutoNum type="alphaUcPeriod"/>
            </a:pPr>
            <a:r>
              <a:rPr lang="zh-CN"/>
              <a:t>子群組涵蓋率：</a:t>
            </a:r>
            <a:r>
              <a:rPr lang="zh-CN">
                <a:highlight>
                  <a:srgbClr val="D9EAD3"/>
                </a:highlight>
              </a:rPr>
              <a:t>0.43</a:t>
            </a:r>
            <a:endParaRPr>
              <a:highlight>
                <a:srgbClr val="D9EAD3"/>
              </a:highlight>
            </a:endParaRPr>
          </a:p>
          <a:p>
            <a:pPr indent="-381000" lvl="0" marL="457200" rtl="0" algn="ctr">
              <a:spcBef>
                <a:spcPts val="0"/>
              </a:spcBef>
              <a:spcAft>
                <a:spcPts val="0"/>
              </a:spcAft>
              <a:buSzPts val="2400"/>
              <a:buAutoNum type="alphaUcPeriod"/>
            </a:pPr>
            <a:r>
              <a:rPr lang="zh-CN"/>
              <a:t>子群組信賴度：</a:t>
            </a:r>
            <a:r>
              <a:rPr lang="zh-CN">
                <a:highlight>
                  <a:srgbClr val="F4CCCC"/>
                </a:highlight>
              </a:rPr>
              <a:t>0.71</a:t>
            </a:r>
            <a:endParaRPr>
              <a:highlight>
                <a:srgbClr val="F4CCCC"/>
              </a:highlight>
            </a:endParaRPr>
          </a:p>
          <a:p>
            <a:pPr indent="0" lvl="0" marL="0" rtl="0" algn="ctr">
              <a:spcBef>
                <a:spcPts val="560"/>
              </a:spcBef>
              <a:spcAft>
                <a:spcPts val="0"/>
              </a:spcAft>
              <a:buNone/>
            </a:pPr>
            <a:r>
              <a:t/>
            </a:r>
            <a:endParaRPr/>
          </a:p>
          <a:p>
            <a:pPr indent="0" lvl="0" marL="0" rtl="0" algn="l">
              <a:spcBef>
                <a:spcPts val="560"/>
              </a:spcBef>
              <a:spcAft>
                <a:spcPts val="0"/>
              </a:spcAft>
              <a:buNone/>
            </a:pPr>
            <a:r>
              <a:t/>
            </a:r>
            <a:endParaRPr/>
          </a:p>
          <a:p>
            <a:pPr indent="0" lvl="0" marL="0" rtl="0" algn="ctr">
              <a:spcBef>
                <a:spcPts val="560"/>
              </a:spcBef>
              <a:spcAft>
                <a:spcPts val="0"/>
              </a:spcAft>
              <a:buNone/>
            </a:pPr>
            <a:r>
              <a:rPr lang="zh-CN"/>
              <a:t>WRAcc = 0.112</a:t>
            </a:r>
            <a:endParaRPr/>
          </a:p>
        </p:txBody>
      </p:sp>
      <p:sp>
        <p:nvSpPr>
          <p:cNvPr id="1879" name="Google Shape;1879;p148"/>
          <p:cNvSpPr txBox="1"/>
          <p:nvPr>
            <p:ph idx="2" type="body"/>
          </p:nvPr>
        </p:nvSpPr>
        <p:spPr>
          <a:xfrm>
            <a:off x="4629156" y="3735223"/>
            <a:ext cx="3887700" cy="3287400"/>
          </a:xfrm>
          <a:prstGeom prst="rect">
            <a:avLst/>
          </a:prstGeom>
        </p:spPr>
        <p:txBody>
          <a:bodyPr anchorCtr="0" anchor="t" bIns="91425" lIns="91425" spcFirstLastPara="1" rIns="91425" wrap="square" tIns="91425">
            <a:noAutofit/>
          </a:bodyPr>
          <a:lstStyle/>
          <a:p>
            <a:pPr indent="-381000" lvl="0" marL="457200" rtl="0" algn="ctr">
              <a:spcBef>
                <a:spcPts val="560"/>
              </a:spcBef>
              <a:spcAft>
                <a:spcPts val="0"/>
              </a:spcAft>
              <a:buSzPts val="2400"/>
              <a:buAutoNum type="alphaUcPeriod"/>
            </a:pPr>
            <a:r>
              <a:rPr lang="zh-CN">
                <a:solidFill>
                  <a:schemeClr val="dk1"/>
                </a:solidFill>
              </a:rPr>
              <a:t>子群組涵蓋率：</a:t>
            </a:r>
            <a:r>
              <a:rPr lang="zh-CN">
                <a:solidFill>
                  <a:schemeClr val="dk1"/>
                </a:solidFill>
                <a:highlight>
                  <a:srgbClr val="F4CCCC"/>
                </a:highlight>
              </a:rPr>
              <a:t>0.26</a:t>
            </a:r>
            <a:endParaRPr>
              <a:solidFill>
                <a:schemeClr val="dk1"/>
              </a:solidFill>
              <a:highlight>
                <a:srgbClr val="F4CCCC"/>
              </a:highlight>
            </a:endParaRPr>
          </a:p>
          <a:p>
            <a:pPr indent="-381000" lvl="0" marL="457200" rtl="0" algn="ctr">
              <a:spcBef>
                <a:spcPts val="0"/>
              </a:spcBef>
              <a:spcAft>
                <a:spcPts val="0"/>
              </a:spcAft>
              <a:buSzPts val="2400"/>
              <a:buAutoNum type="alphaUcPeriod"/>
            </a:pPr>
            <a:r>
              <a:rPr lang="zh-CN">
                <a:solidFill>
                  <a:schemeClr val="dk1"/>
                </a:solidFill>
              </a:rPr>
              <a:t>子群組信賴度：</a:t>
            </a:r>
            <a:r>
              <a:rPr lang="zh-CN">
                <a:solidFill>
                  <a:schemeClr val="dk1"/>
                </a:solidFill>
                <a:highlight>
                  <a:srgbClr val="D9EAD3"/>
                </a:highlight>
              </a:rPr>
              <a:t>0.87</a:t>
            </a:r>
            <a:endParaRPr>
              <a:solidFill>
                <a:schemeClr val="dk1"/>
              </a:solidFill>
              <a:highlight>
                <a:srgbClr val="D9EAD3"/>
              </a:highlight>
            </a:endParaRPr>
          </a:p>
          <a:p>
            <a:pPr indent="0" lvl="0" marL="0" rtl="0" algn="l">
              <a:spcBef>
                <a:spcPts val="560"/>
              </a:spcBef>
              <a:spcAft>
                <a:spcPts val="0"/>
              </a:spcAft>
              <a:buNone/>
            </a:pPr>
            <a:r>
              <a:t/>
            </a:r>
            <a:endParaRPr>
              <a:solidFill>
                <a:schemeClr val="dk1"/>
              </a:solidFill>
            </a:endParaRPr>
          </a:p>
          <a:p>
            <a:pPr indent="0" lvl="0" marL="0" rtl="0" algn="l">
              <a:spcBef>
                <a:spcPts val="560"/>
              </a:spcBef>
              <a:spcAft>
                <a:spcPts val="0"/>
              </a:spcAft>
              <a:buNone/>
            </a:pPr>
            <a:r>
              <a:t/>
            </a:r>
            <a:endParaRPr>
              <a:solidFill>
                <a:schemeClr val="dk1"/>
              </a:solidFill>
            </a:endParaRPr>
          </a:p>
          <a:p>
            <a:pPr indent="0" lvl="0" marL="0" rtl="0" algn="ctr">
              <a:spcBef>
                <a:spcPts val="560"/>
              </a:spcBef>
              <a:spcAft>
                <a:spcPts val="0"/>
              </a:spcAft>
              <a:buNone/>
            </a:pPr>
            <a:r>
              <a:rPr lang="zh-CN">
                <a:solidFill>
                  <a:schemeClr val="dk1"/>
                </a:solidFill>
              </a:rPr>
              <a:t>WRAcc = 0.109</a:t>
            </a:r>
            <a:endParaRPr>
              <a:solidFill>
                <a:schemeClr val="dk1"/>
              </a:solidFill>
            </a:endParaRPr>
          </a:p>
        </p:txBody>
      </p:sp>
      <p:sp>
        <p:nvSpPr>
          <p:cNvPr id="1880" name="Google Shape;1880;p148"/>
          <p:cNvSpPr txBox="1"/>
          <p:nvPr>
            <p:ph idx="4" type="subTitle"/>
          </p:nvPr>
        </p:nvSpPr>
        <p:spPr>
          <a:xfrm>
            <a:off x="4632600" y="31672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CN"/>
              <a:t>CreditScore &gt;= 3</a:t>
            </a:r>
            <a:endParaRPr/>
          </a:p>
        </p:txBody>
      </p:sp>
      <p:sp>
        <p:nvSpPr>
          <p:cNvPr id="1881" name="Google Shape;1881;p148"/>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882" name="Google Shape;1882;p148"/>
          <p:cNvSpPr/>
          <p:nvPr/>
        </p:nvSpPr>
        <p:spPr>
          <a:xfrm flipH="1" rot="5400000">
            <a:off x="2074325" y="4889475"/>
            <a:ext cx="6879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148"/>
          <p:cNvSpPr/>
          <p:nvPr/>
        </p:nvSpPr>
        <p:spPr>
          <a:xfrm flipH="1" rot="5400000">
            <a:off x="6376000" y="4903500"/>
            <a:ext cx="6879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84" name="Google Shape;1884;p148"/>
          <p:cNvPicPr preferRelativeResize="0"/>
          <p:nvPr/>
        </p:nvPicPr>
        <p:blipFill>
          <a:blip r:embed="rId3">
            <a:alphaModFix/>
          </a:blip>
          <a:stretch>
            <a:fillRect/>
          </a:stretch>
        </p:blipFill>
        <p:spPr>
          <a:xfrm rot="1799906">
            <a:off x="3494676" y="5322409"/>
            <a:ext cx="575268" cy="575278"/>
          </a:xfrm>
          <a:prstGeom prst="rect">
            <a:avLst/>
          </a:prstGeom>
          <a:noFill/>
          <a:ln>
            <a:noFill/>
          </a:ln>
        </p:spPr>
      </p:pic>
      <p:pic>
        <p:nvPicPr>
          <p:cNvPr id="1885" name="Google Shape;1885;p148"/>
          <p:cNvPicPr preferRelativeResize="0"/>
          <p:nvPr/>
        </p:nvPicPr>
        <p:blipFill>
          <a:blip r:embed="rId4">
            <a:alphaModFix/>
          </a:blip>
          <a:stretch>
            <a:fillRect/>
          </a:stretch>
        </p:blipFill>
        <p:spPr>
          <a:xfrm>
            <a:off x="476250" y="2102125"/>
            <a:ext cx="8191500" cy="1020393"/>
          </a:xfrm>
          <a:prstGeom prst="rect">
            <a:avLst/>
          </a:prstGeom>
          <a:noFill/>
          <a:ln>
            <a:noFill/>
          </a:ln>
        </p:spPr>
      </p:pic>
      <p:sp>
        <p:nvSpPr>
          <p:cNvPr id="1886" name="Google Shape;1886;p148"/>
          <p:cNvSpPr/>
          <p:nvPr/>
        </p:nvSpPr>
        <p:spPr>
          <a:xfrm>
            <a:off x="4395500" y="1507530"/>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zh-CN" sz="3200">
                <a:solidFill>
                  <a:srgbClr val="FFFFFF"/>
                </a:solidFill>
              </a:rPr>
              <a:t>A</a:t>
            </a:r>
            <a:endParaRPr b="1" sz="3200">
              <a:solidFill>
                <a:srgbClr val="FFFFFF"/>
              </a:solidFill>
            </a:endParaRPr>
          </a:p>
        </p:txBody>
      </p:sp>
      <p:sp>
        <p:nvSpPr>
          <p:cNvPr id="1887" name="Google Shape;1887;p148"/>
          <p:cNvSpPr/>
          <p:nvPr/>
        </p:nvSpPr>
        <p:spPr>
          <a:xfrm>
            <a:off x="6418750" y="1507530"/>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zh-CN" sz="3200">
                <a:solidFill>
                  <a:srgbClr val="FFFFFF"/>
                </a:solidFill>
              </a:rPr>
              <a:t>B</a:t>
            </a:r>
            <a:endParaRPr b="1" sz="32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6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CN"/>
              <a:t>‹#›</a:t>
            </a:fld>
            <a:endParaRPr/>
          </a:p>
        </p:txBody>
      </p:sp>
      <p:sp>
        <p:nvSpPr>
          <p:cNvPr id="505" name="Google Shape;505;p68"/>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506" name="Google Shape;506;p6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如何打開黑箱？</a:t>
            </a:r>
            <a:endParaRPr/>
          </a:p>
        </p:txBody>
      </p:sp>
      <p:pic>
        <p:nvPicPr>
          <p:cNvPr id="507" name="Google Shape;507;p68"/>
          <p:cNvPicPr preferRelativeResize="0"/>
          <p:nvPr/>
        </p:nvPicPr>
        <p:blipFill rotWithShape="1">
          <a:blip r:embed="rId3">
            <a:alphaModFix/>
          </a:blip>
          <a:srcRect b="21605" l="31872" r="23312" t="0"/>
          <a:stretch/>
        </p:blipFill>
        <p:spPr>
          <a:xfrm flipH="1">
            <a:off x="3707024" y="1945925"/>
            <a:ext cx="1577700" cy="1552200"/>
          </a:xfrm>
          <a:prstGeom prst="ellipse">
            <a:avLst/>
          </a:prstGeom>
          <a:noFill/>
          <a:ln>
            <a:noFill/>
          </a:ln>
        </p:spPr>
      </p:pic>
      <p:pic>
        <p:nvPicPr>
          <p:cNvPr descr="[Slide] Database Slide" id="508" name="Google Shape;508;p68"/>
          <p:cNvPicPr preferRelativeResize="0"/>
          <p:nvPr/>
        </p:nvPicPr>
        <p:blipFill>
          <a:blip r:embed="rId4">
            <a:alphaModFix/>
          </a:blip>
          <a:stretch>
            <a:fillRect/>
          </a:stretch>
        </p:blipFill>
        <p:spPr>
          <a:xfrm>
            <a:off x="6490900" y="1945913"/>
            <a:ext cx="1685650" cy="1685650"/>
          </a:xfrm>
          <a:prstGeom prst="rect">
            <a:avLst/>
          </a:prstGeom>
          <a:noFill/>
          <a:ln>
            <a:noFill/>
          </a:ln>
        </p:spPr>
      </p:pic>
      <p:sp>
        <p:nvSpPr>
          <p:cNvPr id="509" name="Google Shape;509;p68"/>
          <p:cNvSpPr txBox="1"/>
          <p:nvPr/>
        </p:nvSpPr>
        <p:spPr>
          <a:xfrm>
            <a:off x="5786175" y="3564875"/>
            <a:ext cx="30951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400">
                <a:solidFill>
                  <a:schemeClr val="dk2"/>
                </a:solidFill>
                <a:latin typeface="Microsoft JhengHei"/>
                <a:ea typeface="Microsoft JhengHei"/>
                <a:cs typeface="Microsoft JhengHei"/>
                <a:sym typeface="Microsoft JhengHei"/>
              </a:rPr>
              <a:t>資料集</a:t>
            </a:r>
            <a:endParaRPr sz="2400">
              <a:solidFill>
                <a:schemeClr val="dk2"/>
              </a:solidFill>
              <a:latin typeface="Microsoft JhengHei"/>
              <a:ea typeface="Microsoft JhengHei"/>
              <a:cs typeface="Microsoft JhengHei"/>
              <a:sym typeface="Microsoft JhengHei"/>
            </a:endParaRPr>
          </a:p>
        </p:txBody>
      </p:sp>
      <p:sp>
        <p:nvSpPr>
          <p:cNvPr id="510" name="Google Shape;510;p68"/>
          <p:cNvSpPr txBox="1"/>
          <p:nvPr/>
        </p:nvSpPr>
        <p:spPr>
          <a:xfrm>
            <a:off x="3743750" y="3564875"/>
            <a:ext cx="15042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400">
                <a:solidFill>
                  <a:schemeClr val="dk2"/>
                </a:solidFill>
                <a:latin typeface="Microsoft JhengHei"/>
                <a:ea typeface="Microsoft JhengHei"/>
                <a:cs typeface="Microsoft JhengHei"/>
                <a:sym typeface="Microsoft JhengHei"/>
              </a:rPr>
              <a:t>模型</a:t>
            </a:r>
            <a:endParaRPr sz="2400">
              <a:solidFill>
                <a:schemeClr val="dk2"/>
              </a:solidFill>
              <a:latin typeface="Microsoft JhengHei"/>
              <a:ea typeface="Microsoft JhengHei"/>
              <a:cs typeface="Microsoft JhengHei"/>
              <a:sym typeface="Microsoft JhengHei"/>
            </a:endParaRPr>
          </a:p>
        </p:txBody>
      </p:sp>
      <p:pic>
        <p:nvPicPr>
          <p:cNvPr id="511" name="Google Shape;511;p68"/>
          <p:cNvPicPr preferRelativeResize="0"/>
          <p:nvPr/>
        </p:nvPicPr>
        <p:blipFill>
          <a:blip r:embed="rId5">
            <a:alphaModFix/>
          </a:blip>
          <a:stretch>
            <a:fillRect/>
          </a:stretch>
        </p:blipFill>
        <p:spPr>
          <a:xfrm>
            <a:off x="776550" y="1877661"/>
            <a:ext cx="1577699" cy="1592627"/>
          </a:xfrm>
          <a:prstGeom prst="rect">
            <a:avLst/>
          </a:prstGeom>
          <a:noFill/>
          <a:ln>
            <a:noFill/>
          </a:ln>
        </p:spPr>
      </p:pic>
      <p:sp>
        <p:nvSpPr>
          <p:cNvPr id="512" name="Google Shape;512;p68"/>
          <p:cNvSpPr txBox="1"/>
          <p:nvPr/>
        </p:nvSpPr>
        <p:spPr>
          <a:xfrm>
            <a:off x="611225" y="3564875"/>
            <a:ext cx="19083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400">
                <a:solidFill>
                  <a:schemeClr val="dk2"/>
                </a:solidFill>
                <a:latin typeface="Microsoft JhengHei"/>
                <a:ea typeface="Microsoft JhengHei"/>
                <a:cs typeface="Microsoft JhengHei"/>
                <a:sym typeface="Microsoft JhengHei"/>
              </a:rPr>
              <a:t>求知者</a:t>
            </a:r>
            <a:endParaRPr sz="2400">
              <a:solidFill>
                <a:schemeClr val="dk2"/>
              </a:solidFill>
              <a:latin typeface="Microsoft JhengHei"/>
              <a:ea typeface="Microsoft JhengHei"/>
              <a:cs typeface="Microsoft JhengHei"/>
              <a:sym typeface="Microsoft JhengHei"/>
            </a:endParaRPr>
          </a:p>
        </p:txBody>
      </p:sp>
      <p:sp>
        <p:nvSpPr>
          <p:cNvPr id="513" name="Google Shape;513;p68"/>
          <p:cNvSpPr/>
          <p:nvPr/>
        </p:nvSpPr>
        <p:spPr>
          <a:xfrm>
            <a:off x="5353775" y="2376450"/>
            <a:ext cx="1049400" cy="691200"/>
          </a:xfrm>
          <a:prstGeom prst="righ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1800"/>
              <a:t>學習</a:t>
            </a:r>
            <a:endParaRPr sz="1800"/>
          </a:p>
        </p:txBody>
      </p:sp>
      <p:sp>
        <p:nvSpPr>
          <p:cNvPr id="514" name="Google Shape;514;p68"/>
          <p:cNvSpPr/>
          <p:nvPr/>
        </p:nvSpPr>
        <p:spPr>
          <a:xfrm>
            <a:off x="2588575" y="2376450"/>
            <a:ext cx="1049400" cy="691200"/>
          </a:xfrm>
          <a:prstGeom prst="righ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1800"/>
              <a:t>理解</a:t>
            </a:r>
            <a:endParaRPr sz="1800"/>
          </a:p>
        </p:txBody>
      </p:sp>
      <p:sp>
        <p:nvSpPr>
          <p:cNvPr id="515" name="Google Shape;515;p68"/>
          <p:cNvSpPr/>
          <p:nvPr/>
        </p:nvSpPr>
        <p:spPr>
          <a:xfrm>
            <a:off x="776550" y="5042475"/>
            <a:ext cx="2344500" cy="763500"/>
          </a:xfrm>
          <a:prstGeom prst="roundRect">
            <a:avLst>
              <a:gd fmla="val 16667" name="adj"/>
            </a:avLst>
          </a:prstGeom>
          <a:solidFill>
            <a:srgbClr val="38761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白箱模型</a:t>
            </a:r>
            <a:endParaRPr sz="3200">
              <a:solidFill>
                <a:srgbClr val="FFFFFF"/>
              </a:solidFill>
              <a:latin typeface="Microsoft JhengHei"/>
              <a:ea typeface="Microsoft JhengHei"/>
              <a:cs typeface="Microsoft JhengHei"/>
              <a:sym typeface="Microsoft JhengHei"/>
            </a:endParaRPr>
          </a:p>
        </p:txBody>
      </p:sp>
      <p:sp>
        <p:nvSpPr>
          <p:cNvPr id="516" name="Google Shape;516;p68"/>
          <p:cNvSpPr/>
          <p:nvPr/>
        </p:nvSpPr>
        <p:spPr>
          <a:xfrm>
            <a:off x="3441675" y="5042475"/>
            <a:ext cx="2344500" cy="763500"/>
          </a:xfrm>
          <a:prstGeom prst="roundRect">
            <a:avLst>
              <a:gd fmla="val 16667" name="adj"/>
            </a:avLst>
          </a:prstGeom>
          <a:solidFill>
            <a:srgbClr val="38761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代表案例</a:t>
            </a:r>
            <a:endParaRPr sz="3200">
              <a:solidFill>
                <a:srgbClr val="FFFFFF"/>
              </a:solidFill>
              <a:latin typeface="Microsoft JhengHei"/>
              <a:ea typeface="Microsoft JhengHei"/>
              <a:cs typeface="Microsoft JhengHei"/>
              <a:sym typeface="Microsoft JhengHei"/>
            </a:endParaRPr>
          </a:p>
        </p:txBody>
      </p:sp>
      <p:sp>
        <p:nvSpPr>
          <p:cNvPr id="517" name="Google Shape;517;p68"/>
          <p:cNvSpPr/>
          <p:nvPr/>
        </p:nvSpPr>
        <p:spPr>
          <a:xfrm>
            <a:off x="5998000" y="5042475"/>
            <a:ext cx="2344500" cy="763500"/>
          </a:xfrm>
          <a:prstGeom prst="roundRect">
            <a:avLst>
              <a:gd fmla="val 16667" name="adj"/>
            </a:avLst>
          </a:prstGeom>
          <a:solidFill>
            <a:srgbClr val="38761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rgbClr val="FFFFFF"/>
                </a:solidFill>
                <a:latin typeface="Microsoft JhengHei"/>
                <a:ea typeface="Microsoft JhengHei"/>
                <a:cs typeface="Microsoft JhengHei"/>
                <a:sym typeface="Microsoft JhengHei"/>
              </a:rPr>
              <a:t>特徵模式</a:t>
            </a:r>
            <a:endParaRPr sz="3200">
              <a:solidFill>
                <a:srgbClr val="FFFFFF"/>
              </a:solidFill>
              <a:latin typeface="Microsoft JhengHei"/>
              <a:ea typeface="Microsoft JhengHei"/>
              <a:cs typeface="Microsoft JhengHei"/>
              <a:sym typeface="Microsoft JhengHei"/>
            </a:endParaRPr>
          </a:p>
        </p:txBody>
      </p:sp>
      <p:sp>
        <p:nvSpPr>
          <p:cNvPr id="518" name="Google Shape;518;p68"/>
          <p:cNvSpPr/>
          <p:nvPr/>
        </p:nvSpPr>
        <p:spPr>
          <a:xfrm flipH="1" rot="2698610">
            <a:off x="5385818" y="4074625"/>
            <a:ext cx="1049205" cy="524815"/>
          </a:xfrm>
          <a:prstGeom prst="leftArrow">
            <a:avLst>
              <a:gd fmla="val 50000" name="adj1"/>
              <a:gd fmla="val 50000" name="adj2"/>
            </a:avLst>
          </a:prstGeom>
          <a:solidFill>
            <a:srgbClr val="D9EAD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68"/>
          <p:cNvSpPr/>
          <p:nvPr/>
        </p:nvSpPr>
        <p:spPr>
          <a:xfrm rot="-2698610">
            <a:off x="2512143" y="4074625"/>
            <a:ext cx="1049205" cy="524815"/>
          </a:xfrm>
          <a:prstGeom prst="leftArrow">
            <a:avLst>
              <a:gd fmla="val 50000" name="adj1"/>
              <a:gd fmla="val 50000" name="adj2"/>
            </a:avLst>
          </a:prstGeom>
          <a:solidFill>
            <a:srgbClr val="D9EAD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68"/>
          <p:cNvSpPr/>
          <p:nvPr/>
        </p:nvSpPr>
        <p:spPr>
          <a:xfrm rot="-5398722">
            <a:off x="4092525" y="4173127"/>
            <a:ext cx="806700" cy="524700"/>
          </a:xfrm>
          <a:prstGeom prst="leftArrow">
            <a:avLst>
              <a:gd fmla="val 50000" name="adj1"/>
              <a:gd fmla="val 50000" name="adj2"/>
            </a:avLst>
          </a:prstGeom>
          <a:solidFill>
            <a:srgbClr val="D9EAD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2" name="Shape 1892"/>
        <p:cNvGrpSpPr/>
        <p:nvPr/>
      </p:nvGrpSpPr>
      <p:grpSpPr>
        <a:xfrm>
          <a:off x="0" y="0"/>
          <a:ext cx="0" cy="0"/>
          <a:chOff x="0" y="0"/>
          <a:chExt cx="0" cy="0"/>
        </a:xfrm>
      </p:grpSpPr>
      <p:sp>
        <p:nvSpPr>
          <p:cNvPr id="1893" name="Google Shape;1893;p14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894" name="Google Shape;1894;p149"/>
          <p:cNvSpPr txBox="1"/>
          <p:nvPr>
            <p:ph idx="1" type="subTitle"/>
          </p:nvPr>
        </p:nvSpPr>
        <p:spPr>
          <a:xfrm>
            <a:off x="1186025" y="3348150"/>
            <a:ext cx="5050800" cy="879600"/>
          </a:xfrm>
          <a:prstGeom prst="rect">
            <a:avLst/>
          </a:prstGeom>
        </p:spPr>
        <p:txBody>
          <a:bodyPr anchorCtr="0" anchor="b" bIns="91425" lIns="91425" spcFirstLastPara="1" rIns="91425" wrap="square" tIns="91425">
            <a:noAutofit/>
          </a:bodyPr>
          <a:lstStyle/>
          <a:p>
            <a:pPr indent="-165100" lvl="0" marL="342900" rtl="0" algn="l">
              <a:spcBef>
                <a:spcPts val="560"/>
              </a:spcBef>
              <a:spcAft>
                <a:spcPts val="1000"/>
              </a:spcAft>
              <a:buNone/>
            </a:pPr>
            <a:r>
              <a:t/>
            </a:r>
            <a:endParaRPr/>
          </a:p>
        </p:txBody>
      </p:sp>
      <p:sp>
        <p:nvSpPr>
          <p:cNvPr id="1895" name="Google Shape;1895;p149"/>
          <p:cNvSpPr txBox="1"/>
          <p:nvPr>
            <p:ph type="title"/>
          </p:nvPr>
        </p:nvSpPr>
        <p:spPr>
          <a:xfrm>
            <a:off x="1186025" y="4227750"/>
            <a:ext cx="7481700" cy="223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zh-CN"/>
              <a:t>更多前提條件</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0" name="Shape 1900"/>
        <p:cNvGrpSpPr/>
        <p:nvPr/>
      </p:nvGrpSpPr>
      <p:grpSpPr>
        <a:xfrm>
          <a:off x="0" y="0"/>
          <a:ext cx="0" cy="0"/>
          <a:chOff x="0" y="0"/>
          <a:chExt cx="0" cy="0"/>
        </a:xfrm>
      </p:grpSpPr>
      <p:pic>
        <p:nvPicPr>
          <p:cNvPr id="1901" name="Google Shape;1901;p150"/>
          <p:cNvPicPr preferRelativeResize="0"/>
          <p:nvPr/>
        </p:nvPicPr>
        <p:blipFill>
          <a:blip r:embed="rId3">
            <a:alphaModFix/>
          </a:blip>
          <a:stretch>
            <a:fillRect/>
          </a:stretch>
        </p:blipFill>
        <p:spPr>
          <a:xfrm>
            <a:off x="476250" y="1932950"/>
            <a:ext cx="5195749" cy="4489867"/>
          </a:xfrm>
          <a:prstGeom prst="rect">
            <a:avLst/>
          </a:prstGeom>
          <a:noFill/>
          <a:ln>
            <a:noFill/>
          </a:ln>
          <a:effectLst>
            <a:outerShdw blurRad="57150" rotWithShape="0" algn="bl" dir="5400000" dist="19050">
              <a:srgbClr val="000000">
                <a:alpha val="50000"/>
              </a:srgbClr>
            </a:outerShdw>
          </a:effectLst>
        </p:spPr>
      </p:pic>
      <p:sp>
        <p:nvSpPr>
          <p:cNvPr id="1902" name="Google Shape;1902;p15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903" name="Google Shape;1903;p15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5-1. </a:t>
            </a:r>
            <a:r>
              <a:rPr lang="zh-CN"/>
              <a:t>增加深度</a:t>
            </a:r>
            <a:endParaRPr/>
          </a:p>
        </p:txBody>
      </p:sp>
      <p:sp>
        <p:nvSpPr>
          <p:cNvPr id="1904" name="Google Shape;1904;p15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905" name="Google Shape;1905;p150"/>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t/>
            </a:r>
            <a:endParaRPr sz="3200"/>
          </a:p>
          <a:p>
            <a:pPr indent="0" lvl="0" marL="0" rtl="0" algn="l">
              <a:spcBef>
                <a:spcPts val="560"/>
              </a:spcBef>
              <a:spcAft>
                <a:spcPts val="0"/>
              </a:spcAft>
              <a:buNone/>
            </a:pPr>
            <a:r>
              <a:t/>
            </a:r>
            <a:endParaRPr/>
          </a:p>
        </p:txBody>
      </p:sp>
      <p:sp>
        <p:nvSpPr>
          <p:cNvPr id="1906" name="Google Shape;1906;p150"/>
          <p:cNvSpPr/>
          <p:nvPr/>
        </p:nvSpPr>
        <p:spPr>
          <a:xfrm>
            <a:off x="476250" y="4160625"/>
            <a:ext cx="2679600" cy="524400"/>
          </a:xfrm>
          <a:prstGeom prst="roundRect">
            <a:avLst>
              <a:gd fmla="val 9030"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07" name="Google Shape;1907;p150"/>
          <p:cNvSpPr/>
          <p:nvPr/>
        </p:nvSpPr>
        <p:spPr>
          <a:xfrm>
            <a:off x="3570050" y="4522050"/>
            <a:ext cx="2380200" cy="1243800"/>
          </a:xfrm>
          <a:prstGeom prst="wedgeRoundRectCallout">
            <a:avLst>
              <a:gd fmla="val -70166" name="adj1"/>
              <a:gd fmla="val -45435"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CN" sz="3200">
                <a:latin typeface="Microsoft JhengHei"/>
                <a:ea typeface="Microsoft JhengHei"/>
                <a:cs typeface="Microsoft JhengHei"/>
                <a:sym typeface="Microsoft JhengHei"/>
              </a:rPr>
              <a:t>搜尋條件</a:t>
            </a:r>
            <a:endParaRPr b="1" sz="3200">
              <a:latin typeface="Microsoft JhengHei"/>
              <a:ea typeface="Microsoft JhengHei"/>
              <a:cs typeface="Microsoft JhengHei"/>
              <a:sym typeface="Microsoft JhengHei"/>
            </a:endParaRPr>
          </a:p>
          <a:p>
            <a:pPr indent="0" lvl="0" marL="0" rtl="0" algn="ctr">
              <a:spcBef>
                <a:spcPts val="0"/>
              </a:spcBef>
              <a:spcAft>
                <a:spcPts val="0"/>
              </a:spcAft>
              <a:buNone/>
            </a:pPr>
            <a:r>
              <a:rPr lang="zh-CN" sz="2800">
                <a:latin typeface="Microsoft JhengHei"/>
                <a:ea typeface="Microsoft JhengHei"/>
                <a:cs typeface="Microsoft JhengHei"/>
                <a:sym typeface="Microsoft JhengHei"/>
              </a:rPr>
              <a:t>depth</a:t>
            </a:r>
            <a:r>
              <a:rPr lang="zh-CN" sz="2800">
                <a:latin typeface="Microsoft JhengHei"/>
                <a:ea typeface="Microsoft JhengHei"/>
                <a:cs typeface="Microsoft JhengHei"/>
                <a:sym typeface="Microsoft JhengHei"/>
              </a:rPr>
              <a:t>: 2</a:t>
            </a:r>
            <a:endParaRPr sz="2800">
              <a:latin typeface="Microsoft JhengHei"/>
              <a:ea typeface="Microsoft JhengHei"/>
              <a:cs typeface="Microsoft JhengHei"/>
              <a:sym typeface="Microsoft JhengHei"/>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2" name="Shape 1912"/>
        <p:cNvGrpSpPr/>
        <p:nvPr/>
      </p:nvGrpSpPr>
      <p:grpSpPr>
        <a:xfrm>
          <a:off x="0" y="0"/>
          <a:ext cx="0" cy="0"/>
          <a:chOff x="0" y="0"/>
          <a:chExt cx="0" cy="0"/>
        </a:xfrm>
      </p:grpSpPr>
      <p:sp>
        <p:nvSpPr>
          <p:cNvPr id="1913" name="Google Shape;1913;p151"/>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914" name="Google Shape;1914;p15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915" name="Google Shape;1915;p15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solidFill>
                  <a:schemeClr val="dk1"/>
                </a:solidFill>
              </a:rPr>
              <a:t>7. 解讀子群組</a:t>
            </a:r>
            <a:endParaRPr/>
          </a:p>
        </p:txBody>
      </p:sp>
      <p:sp>
        <p:nvSpPr>
          <p:cNvPr id="1916" name="Google Shape;1916;p15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917" name="Google Shape;1917;p151"/>
          <p:cNvPicPr preferRelativeResize="0"/>
          <p:nvPr/>
        </p:nvPicPr>
        <p:blipFill>
          <a:blip r:embed="rId3">
            <a:alphaModFix/>
          </a:blip>
          <a:stretch>
            <a:fillRect/>
          </a:stretch>
        </p:blipFill>
        <p:spPr>
          <a:xfrm>
            <a:off x="471875" y="1791677"/>
            <a:ext cx="8191501" cy="4694607"/>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2" name="Shape 1922"/>
        <p:cNvGrpSpPr/>
        <p:nvPr/>
      </p:nvGrpSpPr>
      <p:grpSpPr>
        <a:xfrm>
          <a:off x="0" y="0"/>
          <a:ext cx="0" cy="0"/>
          <a:chOff x="0" y="0"/>
          <a:chExt cx="0" cy="0"/>
        </a:xfrm>
      </p:grpSpPr>
      <p:sp>
        <p:nvSpPr>
          <p:cNvPr id="1923" name="Google Shape;1923;p152"/>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924" name="Google Shape;1924;p15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925" name="Google Shape;1925;p15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sz="3200">
                <a:solidFill>
                  <a:schemeClr val="dk1"/>
                </a:solidFill>
              </a:rPr>
              <a:t>7. 解讀子群組</a:t>
            </a:r>
            <a:endParaRPr b="0" sz="3200">
              <a:solidFill>
                <a:schemeClr val="dk1"/>
              </a:solidFill>
            </a:endParaRPr>
          </a:p>
          <a:p>
            <a:pPr indent="0" lvl="0" marL="0" rtl="0" algn="ctr">
              <a:spcBef>
                <a:spcPts val="0"/>
              </a:spcBef>
              <a:spcAft>
                <a:spcPts val="0"/>
              </a:spcAft>
              <a:buNone/>
            </a:pPr>
            <a:r>
              <a:rPr lang="zh-CN">
                <a:solidFill>
                  <a:schemeClr val="dk1"/>
                </a:solidFill>
              </a:rPr>
              <a:t>找到特徵之間的關聯</a:t>
            </a:r>
            <a:endParaRPr>
              <a:solidFill>
                <a:schemeClr val="dk1"/>
              </a:solidFill>
            </a:endParaRPr>
          </a:p>
        </p:txBody>
      </p:sp>
      <p:sp>
        <p:nvSpPr>
          <p:cNvPr id="1926" name="Google Shape;1926;p15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927" name="Google Shape;1927;p152"/>
          <p:cNvPicPr preferRelativeResize="0"/>
          <p:nvPr/>
        </p:nvPicPr>
        <p:blipFill>
          <a:blip r:embed="rId3">
            <a:alphaModFix/>
          </a:blip>
          <a:stretch>
            <a:fillRect/>
          </a:stretch>
        </p:blipFill>
        <p:spPr>
          <a:xfrm>
            <a:off x="471875" y="1791677"/>
            <a:ext cx="8191501" cy="4694607"/>
          </a:xfrm>
          <a:prstGeom prst="rect">
            <a:avLst/>
          </a:prstGeom>
          <a:noFill/>
          <a:ln>
            <a:noFill/>
          </a:ln>
        </p:spPr>
      </p:pic>
      <p:sp>
        <p:nvSpPr>
          <p:cNvPr id="1928" name="Google Shape;1928;p152"/>
          <p:cNvSpPr/>
          <p:nvPr/>
        </p:nvSpPr>
        <p:spPr>
          <a:xfrm>
            <a:off x="2000975" y="2176150"/>
            <a:ext cx="5474100" cy="7857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3" name="Shape 1933"/>
        <p:cNvGrpSpPr/>
        <p:nvPr/>
      </p:nvGrpSpPr>
      <p:grpSpPr>
        <a:xfrm>
          <a:off x="0" y="0"/>
          <a:ext cx="0" cy="0"/>
          <a:chOff x="0" y="0"/>
          <a:chExt cx="0" cy="0"/>
        </a:xfrm>
      </p:grpSpPr>
      <p:sp>
        <p:nvSpPr>
          <p:cNvPr id="1934" name="Google Shape;1934;p153"/>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935" name="Google Shape;1935;p15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936" name="Google Shape;1936;p15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CN" sz="3200">
                <a:solidFill>
                  <a:schemeClr val="dk1"/>
                </a:solidFill>
              </a:rPr>
              <a:t>7. 解讀子群組</a:t>
            </a:r>
            <a:endParaRPr b="0" sz="3200">
              <a:solidFill>
                <a:schemeClr val="dk1"/>
              </a:solidFill>
            </a:endParaRPr>
          </a:p>
          <a:p>
            <a:pPr indent="0" lvl="0" marL="0" rtl="0" algn="ctr">
              <a:spcBef>
                <a:spcPts val="0"/>
              </a:spcBef>
              <a:spcAft>
                <a:spcPts val="0"/>
              </a:spcAft>
              <a:buNone/>
            </a:pPr>
            <a:r>
              <a:rPr lang="zh-CN">
                <a:solidFill>
                  <a:schemeClr val="dk1"/>
                </a:solidFill>
              </a:rPr>
              <a:t>找到特徵之間的關聯</a:t>
            </a:r>
            <a:endParaRPr>
              <a:solidFill>
                <a:schemeClr val="dk1"/>
              </a:solidFill>
            </a:endParaRPr>
          </a:p>
        </p:txBody>
      </p:sp>
      <p:sp>
        <p:nvSpPr>
          <p:cNvPr id="1937" name="Google Shape;1937;p153"/>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938" name="Google Shape;1938;p153"/>
          <p:cNvPicPr preferRelativeResize="0"/>
          <p:nvPr/>
        </p:nvPicPr>
        <p:blipFill>
          <a:blip r:embed="rId3">
            <a:alphaModFix/>
          </a:blip>
          <a:stretch>
            <a:fillRect/>
          </a:stretch>
        </p:blipFill>
        <p:spPr>
          <a:xfrm>
            <a:off x="471875" y="1791677"/>
            <a:ext cx="8191501" cy="4694607"/>
          </a:xfrm>
          <a:prstGeom prst="rect">
            <a:avLst/>
          </a:prstGeom>
          <a:noFill/>
          <a:ln>
            <a:noFill/>
          </a:ln>
        </p:spPr>
      </p:pic>
      <p:sp>
        <p:nvSpPr>
          <p:cNvPr id="1939" name="Google Shape;1939;p153"/>
          <p:cNvSpPr/>
          <p:nvPr/>
        </p:nvSpPr>
        <p:spPr>
          <a:xfrm>
            <a:off x="2000975" y="2176150"/>
            <a:ext cx="5474100" cy="7857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id="1940" name="Google Shape;1940;p153"/>
          <p:cNvPicPr preferRelativeResize="0"/>
          <p:nvPr/>
        </p:nvPicPr>
        <p:blipFill>
          <a:blip r:embed="rId4">
            <a:alphaModFix/>
          </a:blip>
          <a:stretch>
            <a:fillRect/>
          </a:stretch>
        </p:blipFill>
        <p:spPr>
          <a:xfrm>
            <a:off x="2498900" y="3071900"/>
            <a:ext cx="4287251" cy="3172575"/>
          </a:xfrm>
          <a:prstGeom prst="rect">
            <a:avLst/>
          </a:prstGeom>
          <a:noFill/>
          <a:ln>
            <a:noFill/>
          </a:ln>
        </p:spPr>
      </p:pic>
      <p:sp>
        <p:nvSpPr>
          <p:cNvPr id="1941" name="Google Shape;1941;p153"/>
          <p:cNvSpPr/>
          <p:nvPr/>
        </p:nvSpPr>
        <p:spPr>
          <a:xfrm>
            <a:off x="2498850" y="5694425"/>
            <a:ext cx="4287300" cy="537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CN" sz="2400">
                <a:solidFill>
                  <a:schemeClr val="lt1"/>
                </a:solidFill>
              </a:rPr>
              <a:t>市民類別g跟優先序有關係!?</a:t>
            </a:r>
            <a:endParaRPr sz="2400">
              <a:solidFill>
                <a:schemeClr val="lt1"/>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6" name="Shape 1946"/>
        <p:cNvGrpSpPr/>
        <p:nvPr/>
      </p:nvGrpSpPr>
      <p:grpSpPr>
        <a:xfrm>
          <a:off x="0" y="0"/>
          <a:ext cx="0" cy="0"/>
          <a:chOff x="0" y="0"/>
          <a:chExt cx="0" cy="0"/>
        </a:xfrm>
      </p:grpSpPr>
      <p:sp>
        <p:nvSpPr>
          <p:cNvPr id="1947" name="Google Shape;1947;p15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948" name="Google Shape;1948;p15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恭喜各位踏入子群組探勘領域</a:t>
            </a:r>
            <a:endParaRPr/>
          </a:p>
        </p:txBody>
      </p:sp>
      <p:sp>
        <p:nvSpPr>
          <p:cNvPr id="1949" name="Google Shape;1949;p154"/>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950" name="Google Shape;1950;p154"/>
          <p:cNvPicPr preferRelativeResize="0"/>
          <p:nvPr/>
        </p:nvPicPr>
        <p:blipFill rotWithShape="1">
          <a:blip r:embed="rId3">
            <a:alphaModFix/>
          </a:blip>
          <a:srcRect b="0" l="0" r="0" t="19302"/>
          <a:stretch/>
        </p:blipFill>
        <p:spPr>
          <a:xfrm>
            <a:off x="2538688" y="1606625"/>
            <a:ext cx="4066623" cy="3515200"/>
          </a:xfrm>
          <a:prstGeom prst="rect">
            <a:avLst/>
          </a:prstGeom>
          <a:noFill/>
          <a:ln>
            <a:noFill/>
          </a:ln>
        </p:spPr>
      </p:pic>
      <p:sp>
        <p:nvSpPr>
          <p:cNvPr id="1951" name="Google Shape;1951;p154"/>
          <p:cNvSpPr txBox="1"/>
          <p:nvPr>
            <p:ph type="title"/>
          </p:nvPr>
        </p:nvSpPr>
        <p:spPr>
          <a:xfrm>
            <a:off x="476250" y="5230850"/>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sz="3300"/>
              <a:t>...的 </a:t>
            </a:r>
            <a:r>
              <a:rPr lang="zh-CN">
                <a:solidFill>
                  <a:srgbClr val="FF0000"/>
                </a:solidFill>
              </a:rPr>
              <a:t>第一步</a:t>
            </a:r>
            <a:endParaRPr>
              <a:solidFill>
                <a:srgbClr val="FF0000"/>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6" name="Shape 1956"/>
        <p:cNvGrpSpPr/>
        <p:nvPr/>
      </p:nvGrpSpPr>
      <p:grpSpPr>
        <a:xfrm>
          <a:off x="0" y="0"/>
          <a:ext cx="0" cy="0"/>
          <a:chOff x="0" y="0"/>
          <a:chExt cx="0" cy="0"/>
        </a:xfrm>
      </p:grpSpPr>
      <p:sp>
        <p:nvSpPr>
          <p:cNvPr id="1957" name="Google Shape;1957;p15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958" name="Google Shape;1958;p155"/>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959" name="Google Shape;1959;p15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60" name="Google Shape;1960;p155"/>
          <p:cNvSpPr/>
          <p:nvPr/>
        </p:nvSpPr>
        <p:spPr>
          <a:xfrm>
            <a:off x="2105700" y="3092925"/>
            <a:ext cx="2587200" cy="986400"/>
          </a:xfrm>
          <a:prstGeom prst="roundRect">
            <a:avLst>
              <a:gd fmla="val 16667" name="adj"/>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solidFill>
                  <a:srgbClr val="FFFFFF"/>
                </a:solidFill>
                <a:latin typeface="Microsoft JhengHei"/>
                <a:ea typeface="Microsoft JhengHei"/>
                <a:cs typeface="Microsoft JhengHei"/>
                <a:sym typeface="Microsoft JhengHei"/>
              </a:rPr>
              <a:t>多目標演化型模糊子群組探勘</a:t>
            </a:r>
            <a:endParaRPr sz="24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CN" sz="1200">
                <a:solidFill>
                  <a:srgbClr val="FFFFFF"/>
                </a:solidFill>
                <a:latin typeface="Microsoft JhengHei"/>
                <a:ea typeface="Microsoft JhengHei"/>
                <a:cs typeface="Microsoft JhengHei"/>
                <a:sym typeface="Microsoft JhengHei"/>
              </a:rPr>
              <a:t>(Carmona, et al., 2014)</a:t>
            </a:r>
            <a:endParaRPr sz="2400">
              <a:solidFill>
                <a:srgbClr val="FFFFFF"/>
              </a:solidFill>
              <a:latin typeface="Microsoft JhengHei"/>
              <a:ea typeface="Microsoft JhengHei"/>
              <a:cs typeface="Microsoft JhengHei"/>
              <a:sym typeface="Microsoft JhengHei"/>
            </a:endParaRPr>
          </a:p>
        </p:txBody>
      </p:sp>
      <p:sp>
        <p:nvSpPr>
          <p:cNvPr id="1961" name="Google Shape;1961;p155"/>
          <p:cNvSpPr/>
          <p:nvPr/>
        </p:nvSpPr>
        <p:spPr>
          <a:xfrm>
            <a:off x="5490650" y="3092925"/>
            <a:ext cx="2587200" cy="986400"/>
          </a:xfrm>
          <a:prstGeom prst="roundRect">
            <a:avLst>
              <a:gd fmla="val 16667" name="adj"/>
            </a:avLst>
          </a:prstGeom>
          <a:solidFill>
            <a:srgbClr val="A64D79"/>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solidFill>
                  <a:srgbClr val="FFFFFF"/>
                </a:solidFill>
                <a:latin typeface="Microsoft JhengHei"/>
                <a:ea typeface="Microsoft JhengHei"/>
                <a:cs typeface="Microsoft JhengHei"/>
                <a:sym typeface="Microsoft JhengHei"/>
              </a:rPr>
              <a:t>特殊模型探勘</a:t>
            </a:r>
            <a:endParaRPr sz="24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CN" sz="1200">
                <a:solidFill>
                  <a:srgbClr val="FFFFFF"/>
                </a:solidFill>
                <a:latin typeface="Microsoft JhengHei"/>
                <a:ea typeface="Microsoft JhengHei"/>
                <a:cs typeface="Microsoft JhengHei"/>
                <a:sym typeface="Microsoft JhengHei"/>
              </a:rPr>
              <a:t>(Duivesteijn, et al., 2016)</a:t>
            </a:r>
            <a:endParaRPr sz="2400">
              <a:solidFill>
                <a:srgbClr val="FFFFFF"/>
              </a:solidFill>
              <a:latin typeface="Microsoft JhengHei"/>
              <a:ea typeface="Microsoft JhengHei"/>
              <a:cs typeface="Microsoft JhengHei"/>
              <a:sym typeface="Microsoft JhengHei"/>
            </a:endParaRPr>
          </a:p>
        </p:txBody>
      </p:sp>
      <p:cxnSp>
        <p:nvCxnSpPr>
          <p:cNvPr id="1962" name="Google Shape;1962;p155"/>
          <p:cNvCxnSpPr>
            <a:stCxn id="1963" idx="2"/>
            <a:endCxn id="1960" idx="0"/>
          </p:cNvCxnSpPr>
          <p:nvPr/>
        </p:nvCxnSpPr>
        <p:spPr>
          <a:xfrm rot="5400000">
            <a:off x="3889800" y="1954725"/>
            <a:ext cx="648000" cy="1628700"/>
          </a:xfrm>
          <a:prstGeom prst="bentConnector3">
            <a:avLst>
              <a:gd fmla="val 49988" name="adj1"/>
            </a:avLst>
          </a:prstGeom>
          <a:noFill/>
          <a:ln cap="flat" cmpd="sng" w="38100">
            <a:solidFill>
              <a:srgbClr val="1A1A1A"/>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964" name="Google Shape;1964;p155"/>
          <p:cNvCxnSpPr>
            <a:stCxn id="1963" idx="2"/>
            <a:endCxn id="1961" idx="0"/>
          </p:cNvCxnSpPr>
          <p:nvPr/>
        </p:nvCxnSpPr>
        <p:spPr>
          <a:xfrm flipH="1" rot="-5400000">
            <a:off x="5582250" y="1890975"/>
            <a:ext cx="648000" cy="1756200"/>
          </a:xfrm>
          <a:prstGeom prst="bentConnector3">
            <a:avLst>
              <a:gd fmla="val 49988" name="adj1"/>
            </a:avLst>
          </a:prstGeom>
          <a:noFill/>
          <a:ln cap="flat" cmpd="sng" w="38100">
            <a:solidFill>
              <a:srgbClr val="1A1A1A"/>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1963" name="Google Shape;1963;p155"/>
          <p:cNvSpPr/>
          <p:nvPr/>
        </p:nvSpPr>
        <p:spPr>
          <a:xfrm>
            <a:off x="4160100" y="1763475"/>
            <a:ext cx="1736100" cy="681600"/>
          </a:xfrm>
          <a:prstGeom prst="roundRect">
            <a:avLst>
              <a:gd fmla="val 16667" name="adj"/>
            </a:avLst>
          </a:prstGeom>
          <a:solidFill>
            <a:srgbClr val="1A998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solidFill>
                  <a:srgbClr val="FFFFFF"/>
                </a:solidFill>
                <a:latin typeface="Microsoft JhengHei"/>
                <a:ea typeface="Microsoft JhengHei"/>
                <a:cs typeface="Microsoft JhengHei"/>
                <a:sym typeface="Microsoft JhengHei"/>
              </a:rPr>
              <a:t>子群組探勘</a:t>
            </a:r>
            <a:endParaRPr sz="24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CN" sz="1200">
                <a:solidFill>
                  <a:srgbClr val="FFFFFF"/>
                </a:solidFill>
                <a:latin typeface="Microsoft JhengHei"/>
                <a:ea typeface="Microsoft JhengHei"/>
                <a:cs typeface="Microsoft JhengHei"/>
                <a:sym typeface="Microsoft JhengHei"/>
              </a:rPr>
              <a:t>(Herrera, et  al., 2011)</a:t>
            </a:r>
            <a:endParaRPr sz="1200">
              <a:solidFill>
                <a:srgbClr val="FFFFFF"/>
              </a:solidFill>
              <a:latin typeface="Microsoft JhengHei"/>
              <a:ea typeface="Microsoft JhengHei"/>
              <a:cs typeface="Microsoft JhengHei"/>
              <a:sym typeface="Microsoft JhengHei"/>
            </a:endParaRPr>
          </a:p>
        </p:txBody>
      </p:sp>
      <p:sp>
        <p:nvSpPr>
          <p:cNvPr id="1965" name="Google Shape;1965;p155"/>
          <p:cNvSpPr txBox="1"/>
          <p:nvPr/>
        </p:nvSpPr>
        <p:spPr>
          <a:xfrm>
            <a:off x="6965938" y="2509850"/>
            <a:ext cx="1656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solidFill>
                  <a:srgbClr val="A64D79"/>
                </a:solidFill>
                <a:latin typeface="Lato"/>
                <a:ea typeface="Lato"/>
                <a:cs typeface="Lato"/>
                <a:sym typeface="Lato"/>
              </a:rPr>
              <a:t>目標概念</a:t>
            </a:r>
            <a:endParaRPr sz="2000">
              <a:solidFill>
                <a:srgbClr val="A64D79"/>
              </a:solidFill>
              <a:latin typeface="Lato"/>
              <a:ea typeface="Lato"/>
              <a:cs typeface="Lato"/>
              <a:sym typeface="Lato"/>
            </a:endParaRPr>
          </a:p>
        </p:txBody>
      </p:sp>
      <p:sp>
        <p:nvSpPr>
          <p:cNvPr id="1966" name="Google Shape;1966;p155"/>
          <p:cNvSpPr txBox="1"/>
          <p:nvPr/>
        </p:nvSpPr>
        <p:spPr>
          <a:xfrm>
            <a:off x="-54725" y="2292525"/>
            <a:ext cx="3328500" cy="800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zh-CN" sz="2000">
                <a:solidFill>
                  <a:srgbClr val="E69138"/>
                </a:solidFill>
                <a:latin typeface="Lato"/>
                <a:ea typeface="Lato"/>
                <a:cs typeface="Lato"/>
                <a:sym typeface="Lato"/>
              </a:rPr>
              <a:t>模糊子群組探勘</a:t>
            </a:r>
            <a:endParaRPr sz="2000">
              <a:solidFill>
                <a:srgbClr val="E69138"/>
              </a:solidFill>
              <a:latin typeface="Lato"/>
              <a:ea typeface="Lato"/>
              <a:cs typeface="Lato"/>
              <a:sym typeface="Lato"/>
            </a:endParaRPr>
          </a:p>
          <a:p>
            <a:pPr indent="0" lvl="0" marL="0" rtl="0" algn="r">
              <a:spcBef>
                <a:spcPts val="0"/>
              </a:spcBef>
              <a:spcAft>
                <a:spcPts val="0"/>
              </a:spcAft>
              <a:buNone/>
            </a:pPr>
            <a:r>
              <a:rPr lang="zh-CN" sz="2000">
                <a:solidFill>
                  <a:srgbClr val="E69138"/>
                </a:solidFill>
                <a:latin typeface="Lato"/>
                <a:ea typeface="Lato"/>
                <a:cs typeface="Lato"/>
                <a:sym typeface="Lato"/>
              </a:rPr>
              <a:t>多目標</a:t>
            </a:r>
            <a:r>
              <a:rPr lang="zh-CN" sz="2000">
                <a:solidFill>
                  <a:srgbClr val="E69138"/>
                </a:solidFill>
                <a:latin typeface="Lato"/>
                <a:ea typeface="Lato"/>
                <a:cs typeface="Lato"/>
                <a:sym typeface="Lato"/>
              </a:rPr>
              <a:t>演化型子群組探勘</a:t>
            </a:r>
            <a:endParaRPr sz="2000">
              <a:solidFill>
                <a:srgbClr val="E69138"/>
              </a:solidFill>
              <a:latin typeface="Lato"/>
              <a:ea typeface="Lato"/>
              <a:cs typeface="Lato"/>
              <a:sym typeface="Lato"/>
            </a:endParaRPr>
          </a:p>
        </p:txBody>
      </p:sp>
      <p:sp>
        <p:nvSpPr>
          <p:cNvPr id="1967" name="Google Shape;1967;p155"/>
          <p:cNvSpPr/>
          <p:nvPr/>
        </p:nvSpPr>
        <p:spPr>
          <a:xfrm>
            <a:off x="3291600" y="4946050"/>
            <a:ext cx="3473100" cy="11187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800">
                <a:solidFill>
                  <a:srgbClr val="FFFFFF"/>
                </a:solidFill>
                <a:latin typeface="Microsoft JhengHei"/>
                <a:ea typeface="Microsoft JhengHei"/>
                <a:cs typeface="Microsoft JhengHei"/>
                <a:sym typeface="Microsoft JhengHei"/>
              </a:rPr>
              <a:t>模糊特殊模型探勘</a:t>
            </a:r>
            <a:endParaRPr sz="28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CN" sz="1600">
                <a:solidFill>
                  <a:srgbClr val="FFFFFF"/>
                </a:solidFill>
                <a:latin typeface="Microsoft JhengHei"/>
                <a:ea typeface="Microsoft JhengHei"/>
                <a:cs typeface="Microsoft JhengHei"/>
                <a:sym typeface="Microsoft JhengHei"/>
              </a:rPr>
              <a:t>(</a:t>
            </a:r>
            <a:r>
              <a:rPr lang="zh-CN" sz="1600">
                <a:solidFill>
                  <a:srgbClr val="FFFFFF"/>
                </a:solidFill>
                <a:latin typeface="Microsoft JhengHei"/>
                <a:ea typeface="Microsoft JhengHei"/>
                <a:cs typeface="Microsoft JhengHei"/>
                <a:sym typeface="Microsoft JhengHei"/>
              </a:rPr>
              <a:t>陳勇汀</a:t>
            </a:r>
            <a:r>
              <a:rPr lang="zh-CN" sz="1600">
                <a:solidFill>
                  <a:srgbClr val="FFFFFF"/>
                </a:solidFill>
                <a:latin typeface="Microsoft JhengHei"/>
                <a:ea typeface="Microsoft JhengHei"/>
                <a:cs typeface="Microsoft JhengHei"/>
                <a:sym typeface="Microsoft JhengHei"/>
              </a:rPr>
              <a:t>, 2021)</a:t>
            </a:r>
            <a:endParaRPr sz="1600">
              <a:solidFill>
                <a:srgbClr val="FFFFFF"/>
              </a:solidFill>
              <a:latin typeface="Microsoft JhengHei"/>
              <a:ea typeface="Microsoft JhengHei"/>
              <a:cs typeface="Microsoft JhengHei"/>
              <a:sym typeface="Microsoft JhengHei"/>
            </a:endParaRPr>
          </a:p>
        </p:txBody>
      </p:sp>
      <p:cxnSp>
        <p:nvCxnSpPr>
          <p:cNvPr id="1968" name="Google Shape;1968;p155"/>
          <p:cNvCxnSpPr>
            <a:stCxn id="1961" idx="2"/>
            <a:endCxn id="1967" idx="0"/>
          </p:cNvCxnSpPr>
          <p:nvPr/>
        </p:nvCxnSpPr>
        <p:spPr>
          <a:xfrm rot="5400000">
            <a:off x="5472800" y="3634575"/>
            <a:ext cx="866700" cy="1756200"/>
          </a:xfrm>
          <a:prstGeom prst="bentConnector3">
            <a:avLst>
              <a:gd fmla="val 50001" name="adj1"/>
            </a:avLst>
          </a:prstGeom>
          <a:noFill/>
          <a:ln cap="flat" cmpd="sng" w="38100">
            <a:solidFill>
              <a:srgbClr val="1A1A1A"/>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969" name="Google Shape;1969;p155"/>
          <p:cNvCxnSpPr>
            <a:stCxn id="1960" idx="2"/>
            <a:endCxn id="1967" idx="0"/>
          </p:cNvCxnSpPr>
          <p:nvPr/>
        </p:nvCxnSpPr>
        <p:spPr>
          <a:xfrm flipH="1" rot="-5400000">
            <a:off x="3780450" y="3698175"/>
            <a:ext cx="866700" cy="1629000"/>
          </a:xfrm>
          <a:prstGeom prst="bentConnector3">
            <a:avLst>
              <a:gd fmla="val 50001" name="adj1"/>
            </a:avLst>
          </a:prstGeom>
          <a:noFill/>
          <a:ln cap="flat" cmpd="sng" w="38100">
            <a:solidFill>
              <a:srgbClr val="1A1A1A"/>
            </a:solidFill>
            <a:prstDash val="solid"/>
            <a:round/>
            <a:headEnd len="med" w="med" type="none"/>
            <a:tailEnd len="med" w="med" type="triangle"/>
          </a:ln>
          <a:effectLst>
            <a:outerShdw blurRad="57150" rotWithShape="0" algn="bl" dir="5400000" dist="19050">
              <a:srgbClr val="000000">
                <a:alpha val="50000"/>
              </a:srgbClr>
            </a:outerShdw>
          </a:effectLst>
        </p:spPr>
      </p:cxnSp>
      <p:pic>
        <p:nvPicPr>
          <p:cNvPr id="1970" name="Google Shape;1970;p155"/>
          <p:cNvPicPr preferRelativeResize="0"/>
          <p:nvPr/>
        </p:nvPicPr>
        <p:blipFill>
          <a:blip r:embed="rId3">
            <a:alphaModFix/>
          </a:blip>
          <a:stretch>
            <a:fillRect/>
          </a:stretch>
        </p:blipFill>
        <p:spPr>
          <a:xfrm>
            <a:off x="4555600" y="618875"/>
            <a:ext cx="945091" cy="12438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5" name="Shape 1975"/>
        <p:cNvGrpSpPr/>
        <p:nvPr/>
      </p:nvGrpSpPr>
      <p:grpSpPr>
        <a:xfrm>
          <a:off x="0" y="0"/>
          <a:ext cx="0" cy="0"/>
          <a:chOff x="0" y="0"/>
          <a:chExt cx="0" cy="0"/>
        </a:xfrm>
      </p:grpSpPr>
      <p:sp>
        <p:nvSpPr>
          <p:cNvPr id="1976" name="Google Shape;1976;p15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977" name="Google Shape;1977;p156"/>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t>結語</a:t>
            </a:r>
            <a:endParaRPr/>
          </a:p>
        </p:txBody>
      </p:sp>
      <p:sp>
        <p:nvSpPr>
          <p:cNvPr id="1978" name="Google Shape;1978;p156"/>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CN"/>
              <a:t>Part 6.</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3" name="Shape 1983"/>
        <p:cNvGrpSpPr/>
        <p:nvPr/>
      </p:nvGrpSpPr>
      <p:grpSpPr>
        <a:xfrm>
          <a:off x="0" y="0"/>
          <a:ext cx="0" cy="0"/>
          <a:chOff x="0" y="0"/>
          <a:chExt cx="0" cy="0"/>
        </a:xfrm>
      </p:grpSpPr>
      <p:sp>
        <p:nvSpPr>
          <p:cNvPr id="1984" name="Google Shape;1984;p15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1985" name="Google Shape;1985;p15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子群組探勘之後</a:t>
            </a:r>
            <a:endParaRPr/>
          </a:p>
        </p:txBody>
      </p:sp>
      <p:sp>
        <p:nvSpPr>
          <p:cNvPr id="1986" name="Google Shape;1986;p157"/>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987" name="Google Shape;1987;p157"/>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descr="[Slide] Database Slide" id="1988" name="Google Shape;1988;p157"/>
          <p:cNvPicPr preferRelativeResize="0"/>
          <p:nvPr/>
        </p:nvPicPr>
        <p:blipFill>
          <a:blip r:embed="rId3">
            <a:alphaModFix/>
          </a:blip>
          <a:stretch>
            <a:fillRect/>
          </a:stretch>
        </p:blipFill>
        <p:spPr>
          <a:xfrm>
            <a:off x="704725" y="3083038"/>
            <a:ext cx="1685650" cy="1685650"/>
          </a:xfrm>
          <a:prstGeom prst="rect">
            <a:avLst/>
          </a:prstGeom>
          <a:noFill/>
          <a:ln>
            <a:noFill/>
          </a:ln>
        </p:spPr>
      </p:pic>
      <p:sp>
        <p:nvSpPr>
          <p:cNvPr id="1989" name="Google Shape;1989;p157"/>
          <p:cNvSpPr txBox="1"/>
          <p:nvPr/>
        </p:nvSpPr>
        <p:spPr>
          <a:xfrm>
            <a:off x="0" y="4702000"/>
            <a:ext cx="30951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400">
                <a:solidFill>
                  <a:schemeClr val="dk2"/>
                </a:solidFill>
                <a:latin typeface="Microsoft JhengHei"/>
                <a:ea typeface="Microsoft JhengHei"/>
                <a:cs typeface="Microsoft JhengHei"/>
                <a:sym typeface="Microsoft JhengHei"/>
              </a:rPr>
              <a:t>資料集</a:t>
            </a:r>
            <a:endParaRPr sz="2400">
              <a:solidFill>
                <a:schemeClr val="dk2"/>
              </a:solidFill>
              <a:latin typeface="Microsoft JhengHei"/>
              <a:ea typeface="Microsoft JhengHei"/>
              <a:cs typeface="Microsoft JhengHei"/>
              <a:sym typeface="Microsoft JhengHei"/>
            </a:endParaRPr>
          </a:p>
        </p:txBody>
      </p:sp>
      <p:grpSp>
        <p:nvGrpSpPr>
          <p:cNvPr id="1990" name="Google Shape;1990;p157"/>
          <p:cNvGrpSpPr/>
          <p:nvPr/>
        </p:nvGrpSpPr>
        <p:grpSpPr>
          <a:xfrm>
            <a:off x="3299700" y="2181325"/>
            <a:ext cx="2544600" cy="3292800"/>
            <a:chOff x="3299725" y="2066725"/>
            <a:chExt cx="2544600" cy="3292800"/>
          </a:xfrm>
        </p:grpSpPr>
        <p:sp>
          <p:nvSpPr>
            <p:cNvPr id="1991" name="Google Shape;1991;p157"/>
            <p:cNvSpPr/>
            <p:nvPr/>
          </p:nvSpPr>
          <p:spPr>
            <a:xfrm>
              <a:off x="3299725" y="2066725"/>
              <a:ext cx="2544600" cy="3292800"/>
            </a:xfrm>
            <a:prstGeom prst="roundRect">
              <a:avLst>
                <a:gd fmla="val 6503" name="adj"/>
              </a:avLst>
            </a:prstGeom>
            <a:solidFill>
              <a:srgbClr val="D9EAD3"/>
            </a:solidFill>
            <a:ln cap="flat" cmpd="sng" w="38100">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zh-CN" sz="3200">
                  <a:latin typeface="Microsoft JhengHei"/>
                  <a:ea typeface="Microsoft JhengHei"/>
                  <a:cs typeface="Microsoft JhengHei"/>
                  <a:sym typeface="Microsoft JhengHei"/>
                </a:rPr>
                <a:t>子群組</a:t>
              </a:r>
              <a:endParaRPr b="1" sz="3200">
                <a:latin typeface="Microsoft JhengHei"/>
                <a:ea typeface="Microsoft JhengHei"/>
                <a:cs typeface="Microsoft JhengHei"/>
                <a:sym typeface="Microsoft JhengHei"/>
              </a:endParaRPr>
            </a:p>
          </p:txBody>
        </p:sp>
        <p:sp>
          <p:nvSpPr>
            <p:cNvPr id="1992" name="Google Shape;1992;p157"/>
            <p:cNvSpPr/>
            <p:nvPr/>
          </p:nvSpPr>
          <p:spPr>
            <a:xfrm>
              <a:off x="3630525" y="2997225"/>
              <a:ext cx="1807200" cy="763500"/>
            </a:xfrm>
            <a:prstGeom prst="roundRect">
              <a:avLst>
                <a:gd fmla="val 16667" name="adj"/>
              </a:avLst>
            </a:prstGeom>
            <a:solidFill>
              <a:schemeClr val="lt1"/>
            </a:solidFill>
            <a:ln cap="flat" cmpd="sng" w="38100">
              <a:solidFill>
                <a:srgbClr val="274E1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CN" sz="3200">
                  <a:latin typeface="Microsoft JhengHei"/>
                  <a:ea typeface="Microsoft JhengHei"/>
                  <a:cs typeface="Microsoft JhengHei"/>
                  <a:sym typeface="Microsoft JhengHei"/>
                </a:rPr>
                <a:t>衣服=橘</a:t>
              </a:r>
              <a:endParaRPr sz="3200">
                <a:latin typeface="Microsoft JhengHei"/>
                <a:ea typeface="Microsoft JhengHei"/>
                <a:cs typeface="Microsoft JhengHei"/>
                <a:sym typeface="Microsoft JhengHei"/>
              </a:endParaRPr>
            </a:p>
          </p:txBody>
        </p:sp>
        <p:sp>
          <p:nvSpPr>
            <p:cNvPr id="1993" name="Google Shape;1993;p157"/>
            <p:cNvSpPr/>
            <p:nvPr/>
          </p:nvSpPr>
          <p:spPr>
            <a:xfrm rot="-5398538">
              <a:off x="4219349" y="3695113"/>
              <a:ext cx="705300" cy="524700"/>
            </a:xfrm>
            <a:prstGeom prst="leftArrow">
              <a:avLst>
                <a:gd fmla="val 50000" name="adj1"/>
                <a:gd fmla="val 50000" name="adj2"/>
              </a:avLst>
            </a:prstGeom>
            <a:solidFill>
              <a:srgbClr val="FF99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157"/>
            <p:cNvSpPr/>
            <p:nvPr/>
          </p:nvSpPr>
          <p:spPr>
            <a:xfrm>
              <a:off x="3419700" y="4339000"/>
              <a:ext cx="2304600" cy="763500"/>
            </a:xfrm>
            <a:prstGeom prst="roundRect">
              <a:avLst>
                <a:gd fmla="val 16667" name="adj"/>
              </a:avLst>
            </a:prstGeom>
            <a:solidFill>
              <a:schemeClr val="lt1"/>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3200">
                  <a:solidFill>
                    <a:schemeClr val="dk1"/>
                  </a:solidFill>
                  <a:latin typeface="Microsoft JhengHei"/>
                  <a:ea typeface="Microsoft JhengHei"/>
                  <a:cs typeface="Microsoft JhengHei"/>
                  <a:sym typeface="Microsoft JhengHei"/>
                </a:rPr>
                <a:t>髮型=短髮</a:t>
              </a:r>
              <a:endParaRPr sz="3200">
                <a:solidFill>
                  <a:schemeClr val="dk1"/>
                </a:solidFill>
                <a:latin typeface="Microsoft JhengHei"/>
                <a:ea typeface="Microsoft JhengHei"/>
                <a:cs typeface="Microsoft JhengHei"/>
                <a:sym typeface="Microsoft JhengHei"/>
              </a:endParaRPr>
            </a:p>
          </p:txBody>
        </p:sp>
      </p:grpSp>
      <p:sp>
        <p:nvSpPr>
          <p:cNvPr id="1995" name="Google Shape;1995;p157"/>
          <p:cNvSpPr txBox="1"/>
          <p:nvPr/>
        </p:nvSpPr>
        <p:spPr>
          <a:xfrm>
            <a:off x="3024450" y="5642838"/>
            <a:ext cx="30951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400">
                <a:solidFill>
                  <a:schemeClr val="dk2"/>
                </a:solidFill>
                <a:latin typeface="Microsoft JhengHei"/>
                <a:ea typeface="Microsoft JhengHei"/>
                <a:cs typeface="Microsoft JhengHei"/>
                <a:sym typeface="Microsoft JhengHei"/>
              </a:rPr>
              <a:t>子群組探勘</a:t>
            </a:r>
            <a:endParaRPr sz="2400">
              <a:solidFill>
                <a:schemeClr val="dk2"/>
              </a:solidFill>
              <a:latin typeface="Microsoft JhengHei"/>
              <a:ea typeface="Microsoft JhengHei"/>
              <a:cs typeface="Microsoft JhengHei"/>
              <a:sym typeface="Microsoft JhengHei"/>
            </a:endParaRPr>
          </a:p>
        </p:txBody>
      </p:sp>
      <p:sp>
        <p:nvSpPr>
          <p:cNvPr id="1996" name="Google Shape;1996;p157"/>
          <p:cNvSpPr/>
          <p:nvPr/>
        </p:nvSpPr>
        <p:spPr>
          <a:xfrm>
            <a:off x="2390375" y="3518300"/>
            <a:ext cx="786300" cy="691200"/>
          </a:xfrm>
          <a:prstGeom prst="righ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sp>
        <p:nvSpPr>
          <p:cNvPr id="1997" name="Google Shape;1997;p157"/>
          <p:cNvSpPr/>
          <p:nvPr/>
        </p:nvSpPr>
        <p:spPr>
          <a:xfrm>
            <a:off x="5982863" y="3518300"/>
            <a:ext cx="786300" cy="691200"/>
          </a:xfrm>
          <a:prstGeom prst="righ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p:txBody>
      </p:sp>
      <p:pic>
        <p:nvPicPr>
          <p:cNvPr id="1998" name="Google Shape;1998;p157"/>
          <p:cNvPicPr preferRelativeResize="0"/>
          <p:nvPr/>
        </p:nvPicPr>
        <p:blipFill>
          <a:blip r:embed="rId4">
            <a:alphaModFix/>
          </a:blip>
          <a:stretch>
            <a:fillRect/>
          </a:stretch>
        </p:blipFill>
        <p:spPr>
          <a:xfrm>
            <a:off x="6907737" y="3070937"/>
            <a:ext cx="1571074" cy="1585926"/>
          </a:xfrm>
          <a:prstGeom prst="rect">
            <a:avLst/>
          </a:prstGeom>
          <a:noFill/>
          <a:ln>
            <a:noFill/>
          </a:ln>
        </p:spPr>
      </p:pic>
      <p:sp>
        <p:nvSpPr>
          <p:cNvPr id="1999" name="Google Shape;1999;p157"/>
          <p:cNvSpPr txBox="1"/>
          <p:nvPr/>
        </p:nvSpPr>
        <p:spPr>
          <a:xfrm>
            <a:off x="6718795" y="4805425"/>
            <a:ext cx="19488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CN" sz="2400">
                <a:solidFill>
                  <a:schemeClr val="dk2"/>
                </a:solidFill>
                <a:latin typeface="Microsoft JhengHei"/>
                <a:ea typeface="Microsoft JhengHei"/>
                <a:cs typeface="Microsoft JhengHei"/>
                <a:sym typeface="Microsoft JhengHei"/>
              </a:rPr>
              <a:t>行動</a:t>
            </a:r>
            <a:endParaRPr sz="2400">
              <a:solidFill>
                <a:schemeClr val="dk2"/>
              </a:solidFill>
              <a:latin typeface="Microsoft JhengHei"/>
              <a:ea typeface="Microsoft JhengHei"/>
              <a:cs typeface="Microsoft JhengHei"/>
              <a:sym typeface="Microsoft JhengHei"/>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4" name="Shape 2004"/>
        <p:cNvGrpSpPr/>
        <p:nvPr/>
      </p:nvGrpSpPr>
      <p:grpSpPr>
        <a:xfrm>
          <a:off x="0" y="0"/>
          <a:ext cx="0" cy="0"/>
          <a:chOff x="0" y="0"/>
          <a:chExt cx="0" cy="0"/>
        </a:xfrm>
      </p:grpSpPr>
      <p:sp>
        <p:nvSpPr>
          <p:cNvPr id="2005" name="Google Shape;2005;p158"/>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CN"/>
              <a:t>預測性探勘(分類與預測)</a:t>
            </a:r>
            <a:endParaRPr/>
          </a:p>
        </p:txBody>
      </p:sp>
      <p:sp>
        <p:nvSpPr>
          <p:cNvPr id="2006" name="Google Shape;2006;p15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CN"/>
              <a:t>‹#›</a:t>
            </a:fld>
            <a:endParaRPr/>
          </a:p>
        </p:txBody>
      </p:sp>
      <p:sp>
        <p:nvSpPr>
          <p:cNvPr id="2007" name="Google Shape;2007;p15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CN"/>
              <a:t>依據任務選擇合適的分析方法</a:t>
            </a:r>
            <a:endParaRPr/>
          </a:p>
        </p:txBody>
      </p:sp>
      <p:pic>
        <p:nvPicPr>
          <p:cNvPr id="2008" name="Google Shape;2008;p158"/>
          <p:cNvPicPr preferRelativeResize="0"/>
          <p:nvPr/>
        </p:nvPicPr>
        <p:blipFill>
          <a:blip r:embed="rId3">
            <a:alphaModFix/>
          </a:blip>
          <a:stretch>
            <a:fillRect/>
          </a:stretch>
        </p:blipFill>
        <p:spPr>
          <a:xfrm>
            <a:off x="4701325" y="2679613"/>
            <a:ext cx="3743325" cy="2486025"/>
          </a:xfrm>
          <a:prstGeom prst="rect">
            <a:avLst/>
          </a:prstGeom>
          <a:noFill/>
          <a:ln>
            <a:noFill/>
          </a:ln>
        </p:spPr>
      </p:pic>
      <p:sp>
        <p:nvSpPr>
          <p:cNvPr id="2009" name="Google Shape;2009;p158"/>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CN"/>
              <a:t>子群組探勘</a:t>
            </a:r>
            <a:endParaRPr/>
          </a:p>
        </p:txBody>
      </p:sp>
      <p:pic>
        <p:nvPicPr>
          <p:cNvPr id="2010" name="Google Shape;2010;p158"/>
          <p:cNvPicPr preferRelativeResize="0"/>
          <p:nvPr/>
        </p:nvPicPr>
        <p:blipFill>
          <a:blip r:embed="rId4">
            <a:alphaModFix/>
          </a:blip>
          <a:stretch>
            <a:fillRect/>
          </a:stretch>
        </p:blipFill>
        <p:spPr>
          <a:xfrm>
            <a:off x="726325" y="2585263"/>
            <a:ext cx="3676650" cy="2486025"/>
          </a:xfrm>
          <a:prstGeom prst="rect">
            <a:avLst/>
          </a:prstGeom>
          <a:noFill/>
          <a:ln>
            <a:noFill/>
          </a:ln>
        </p:spPr>
      </p:pic>
      <p:sp>
        <p:nvSpPr>
          <p:cNvPr id="2011" name="Google Shape;2011;p158"/>
          <p:cNvSpPr txBox="1"/>
          <p:nvPr>
            <p:ph idx="1" type="body"/>
          </p:nvPr>
        </p:nvSpPr>
        <p:spPr>
          <a:xfrm>
            <a:off x="630238" y="2439813"/>
            <a:ext cx="38688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2012" name="Google Shape;2012;p158"/>
          <p:cNvSpPr txBox="1"/>
          <p:nvPr>
            <p:ph idx="2" type="body"/>
          </p:nvPr>
        </p:nvSpPr>
        <p:spPr>
          <a:xfrm>
            <a:off x="4629150" y="2439813"/>
            <a:ext cx="38877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2013" name="Google Shape;2013;p158"/>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2014" name="Google Shape;2014;p158"/>
          <p:cNvPicPr preferRelativeResize="0"/>
          <p:nvPr/>
        </p:nvPicPr>
        <p:blipFill>
          <a:blip r:embed="rId5">
            <a:alphaModFix/>
          </a:blip>
          <a:stretch>
            <a:fillRect/>
          </a:stretch>
        </p:blipFill>
        <p:spPr>
          <a:xfrm>
            <a:off x="4701325" y="3578750"/>
            <a:ext cx="1989200" cy="2893375"/>
          </a:xfrm>
          <a:prstGeom prst="rect">
            <a:avLst/>
          </a:prstGeom>
          <a:noFill/>
          <a:ln>
            <a:noFill/>
          </a:ln>
        </p:spPr>
      </p:pic>
      <p:pic>
        <p:nvPicPr>
          <p:cNvPr id="2015" name="Google Shape;2015;p158"/>
          <p:cNvPicPr preferRelativeResize="0"/>
          <p:nvPr/>
        </p:nvPicPr>
        <p:blipFill>
          <a:blip r:embed="rId6">
            <a:alphaModFix/>
          </a:blip>
          <a:stretch>
            <a:fillRect/>
          </a:stretch>
        </p:blipFill>
        <p:spPr>
          <a:xfrm>
            <a:off x="630250" y="3979579"/>
            <a:ext cx="2492550" cy="2492550"/>
          </a:xfrm>
          <a:prstGeom prst="rect">
            <a:avLst/>
          </a:prstGeom>
          <a:noFill/>
          <a:ln>
            <a:noFill/>
          </a:ln>
        </p:spPr>
      </p:pic>
      <p:sp>
        <p:nvSpPr>
          <p:cNvPr id="2016" name="Google Shape;2016;p158"/>
          <p:cNvSpPr/>
          <p:nvPr/>
        </p:nvSpPr>
        <p:spPr>
          <a:xfrm>
            <a:off x="2774025" y="5515175"/>
            <a:ext cx="1736100" cy="535200"/>
          </a:xfrm>
          <a:prstGeom prst="roundRect">
            <a:avLst>
              <a:gd fmla="val 16667" name="adj"/>
            </a:avLst>
          </a:prstGeom>
          <a:solidFill>
            <a:srgbClr val="1A998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solidFill>
                  <a:srgbClr val="FFFFFF"/>
                </a:solidFill>
                <a:latin typeface="Microsoft JhengHei"/>
                <a:ea typeface="Microsoft JhengHei"/>
                <a:cs typeface="Microsoft JhengHei"/>
                <a:sym typeface="Microsoft JhengHei"/>
              </a:rPr>
              <a:t>即時應用</a:t>
            </a:r>
            <a:endParaRPr sz="2400">
              <a:solidFill>
                <a:srgbClr val="FFFFFF"/>
              </a:solidFill>
              <a:latin typeface="Microsoft JhengHei"/>
              <a:ea typeface="Microsoft JhengHei"/>
              <a:cs typeface="Microsoft JhengHei"/>
              <a:sym typeface="Microsoft JhengHei"/>
            </a:endParaRPr>
          </a:p>
        </p:txBody>
      </p:sp>
      <p:sp>
        <p:nvSpPr>
          <p:cNvPr id="2017" name="Google Shape;2017;p158"/>
          <p:cNvSpPr/>
          <p:nvPr/>
        </p:nvSpPr>
        <p:spPr>
          <a:xfrm>
            <a:off x="6780750" y="5515175"/>
            <a:ext cx="1736100" cy="535200"/>
          </a:xfrm>
          <a:prstGeom prst="roundRect">
            <a:avLst>
              <a:gd fmla="val 16667" name="adj"/>
            </a:avLst>
          </a:prstGeom>
          <a:solidFill>
            <a:srgbClr val="98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CN" sz="2400">
                <a:solidFill>
                  <a:srgbClr val="FFFFFF"/>
                </a:solidFill>
                <a:latin typeface="Microsoft JhengHei"/>
                <a:ea typeface="Microsoft JhengHei"/>
                <a:cs typeface="Microsoft JhengHei"/>
                <a:sym typeface="Microsoft JhengHei"/>
              </a:rPr>
              <a:t>離線分析</a:t>
            </a:r>
            <a:endParaRPr sz="2400">
              <a:solidFill>
                <a:srgbClr val="FFFFFF"/>
              </a:solidFill>
              <a:latin typeface="Microsoft JhengHei"/>
              <a:ea typeface="Microsoft JhengHei"/>
              <a:cs typeface="Microsoft JhengHei"/>
              <a:sym typeface="Microsoft JhengHe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db2004200gl">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db2004200gl">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