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721" r:id="rId4"/>
    <p:sldMasterId id="2147483722" r:id="rId5"/>
    <p:sldMasterId id="214748372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5BEFFD94-780E-45FB-A0A2-0D366D75D5E4}">
  <a:tblStyle styleId="{5BEFFD94-780E-45FB-A0A2-0D366D75D5E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F3D8E6F5-F215-45B9-B674-FE4C83779E10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3" Type="http://schemas.openxmlformats.org/officeDocument/2006/relationships/slide" Target="slides/slide66.xml"/><Relationship Id="rId72" Type="http://schemas.openxmlformats.org/officeDocument/2006/relationships/slide" Target="slides/slide65.xml"/><Relationship Id="rId31" Type="http://schemas.openxmlformats.org/officeDocument/2006/relationships/slide" Target="slides/slide24.xml"/><Relationship Id="rId75" Type="http://schemas.openxmlformats.org/officeDocument/2006/relationships/slide" Target="slides/slide68.xml"/><Relationship Id="rId30" Type="http://schemas.openxmlformats.org/officeDocument/2006/relationships/slide" Target="slides/slide23.xml"/><Relationship Id="rId74" Type="http://schemas.openxmlformats.org/officeDocument/2006/relationships/slide" Target="slides/slide67.xml"/><Relationship Id="rId33" Type="http://schemas.openxmlformats.org/officeDocument/2006/relationships/slide" Target="slides/slide26.xml"/><Relationship Id="rId77" Type="http://schemas.openxmlformats.org/officeDocument/2006/relationships/slide" Target="slides/slide70.xml"/><Relationship Id="rId32" Type="http://schemas.openxmlformats.org/officeDocument/2006/relationships/slide" Target="slides/slide25.xml"/><Relationship Id="rId76" Type="http://schemas.openxmlformats.org/officeDocument/2006/relationships/slide" Target="slides/slide69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71" Type="http://schemas.openxmlformats.org/officeDocument/2006/relationships/slide" Target="slides/slide64.xml"/><Relationship Id="rId70" Type="http://schemas.openxmlformats.org/officeDocument/2006/relationships/slide" Target="slides/slide63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62" Type="http://schemas.openxmlformats.org/officeDocument/2006/relationships/slide" Target="slides/slide55.xml"/><Relationship Id="rId61" Type="http://schemas.openxmlformats.org/officeDocument/2006/relationships/slide" Target="slides/slide54.xml"/><Relationship Id="rId20" Type="http://schemas.openxmlformats.org/officeDocument/2006/relationships/slide" Target="slides/slide13.xml"/><Relationship Id="rId64" Type="http://schemas.openxmlformats.org/officeDocument/2006/relationships/slide" Target="slides/slide57.xml"/><Relationship Id="rId63" Type="http://schemas.openxmlformats.org/officeDocument/2006/relationships/slide" Target="slides/slide56.xml"/><Relationship Id="rId22" Type="http://schemas.openxmlformats.org/officeDocument/2006/relationships/slide" Target="slides/slide15.xml"/><Relationship Id="rId66" Type="http://schemas.openxmlformats.org/officeDocument/2006/relationships/slide" Target="slides/slide59.xml"/><Relationship Id="rId21" Type="http://schemas.openxmlformats.org/officeDocument/2006/relationships/slide" Target="slides/slide14.xml"/><Relationship Id="rId65" Type="http://schemas.openxmlformats.org/officeDocument/2006/relationships/slide" Target="slides/slide58.xml"/><Relationship Id="rId24" Type="http://schemas.openxmlformats.org/officeDocument/2006/relationships/slide" Target="slides/slide17.xml"/><Relationship Id="rId68" Type="http://schemas.openxmlformats.org/officeDocument/2006/relationships/slide" Target="slides/slide61.xml"/><Relationship Id="rId23" Type="http://schemas.openxmlformats.org/officeDocument/2006/relationships/slide" Target="slides/slide16.xml"/><Relationship Id="rId67" Type="http://schemas.openxmlformats.org/officeDocument/2006/relationships/slide" Target="slides/slide60.xml"/><Relationship Id="rId60" Type="http://schemas.openxmlformats.org/officeDocument/2006/relationships/slide" Target="slides/slide53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69" Type="http://schemas.openxmlformats.org/officeDocument/2006/relationships/slide" Target="slides/slide62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11" Type="http://schemas.openxmlformats.org/officeDocument/2006/relationships/slide" Target="slides/slide4.xml"/><Relationship Id="rId55" Type="http://schemas.openxmlformats.org/officeDocument/2006/relationships/slide" Target="slides/slide48.xml"/><Relationship Id="rId10" Type="http://schemas.openxmlformats.org/officeDocument/2006/relationships/slide" Target="slides/slide3.xml"/><Relationship Id="rId54" Type="http://schemas.openxmlformats.org/officeDocument/2006/relationships/slide" Target="slides/slide47.xml"/><Relationship Id="rId13" Type="http://schemas.openxmlformats.org/officeDocument/2006/relationships/slide" Target="slides/slide6.xml"/><Relationship Id="rId57" Type="http://schemas.openxmlformats.org/officeDocument/2006/relationships/slide" Target="slides/slide50.xml"/><Relationship Id="rId12" Type="http://schemas.openxmlformats.org/officeDocument/2006/relationships/slide" Target="slides/slide5.xml"/><Relationship Id="rId56" Type="http://schemas.openxmlformats.org/officeDocument/2006/relationships/slide" Target="slides/slide49.xml"/><Relationship Id="rId15" Type="http://schemas.openxmlformats.org/officeDocument/2006/relationships/slide" Target="slides/slide8.xml"/><Relationship Id="rId59" Type="http://schemas.openxmlformats.org/officeDocument/2006/relationships/slide" Target="slides/slide52.xml"/><Relationship Id="rId14" Type="http://schemas.openxmlformats.org/officeDocument/2006/relationships/slide" Target="slides/slide7.xml"/><Relationship Id="rId58" Type="http://schemas.openxmlformats.org/officeDocument/2006/relationships/slide" Target="slides/slide5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/>
          <p:nvPr>
            <p:ph idx="2" type="hdr"/>
          </p:nvPr>
        </p:nvSpPr>
        <p:spPr>
          <a:xfrm>
            <a:off x="0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0"/>
              </a:spcBef>
              <a:defRPr/>
            </a:lvl1pPr>
            <a:lvl2pPr indent="0" lvl="1" marL="457200" marR="0" rtl="0" algn="l">
              <a:spcBef>
                <a:spcPts val="0"/>
              </a:spcBef>
              <a:defRPr/>
            </a:lvl2pPr>
            <a:lvl3pPr indent="0" lvl="2" marL="914400" marR="0" rtl="0" algn="l">
              <a:spcBef>
                <a:spcPts val="0"/>
              </a:spcBef>
              <a:defRPr/>
            </a:lvl3pPr>
            <a:lvl4pPr indent="0" lvl="3" marL="1371600" marR="0" rtl="0" algn="l">
              <a:spcBef>
                <a:spcPts val="0"/>
              </a:spcBef>
              <a:defRPr/>
            </a:lvl4pPr>
            <a:lvl5pPr indent="0" lvl="4" marL="1828800" marR="0" rtl="0" algn="l">
              <a:spcBef>
                <a:spcPts val="0"/>
              </a:spcBef>
              <a:defRPr/>
            </a:lvl5pPr>
            <a:lvl6pPr indent="0" lvl="5" marL="2286000" marR="0" rtl="0" algn="l">
              <a:spcBef>
                <a:spcPts val="0"/>
              </a:spcBef>
              <a:defRPr/>
            </a:lvl6pPr>
            <a:lvl7pPr indent="0" lvl="6" marL="2743200" marR="0" rtl="0" algn="l">
              <a:spcBef>
                <a:spcPts val="0"/>
              </a:spcBef>
              <a:defRPr/>
            </a:lvl7pPr>
            <a:lvl8pPr indent="0" lvl="7" marL="3200400" marR="0" rtl="0" algn="l">
              <a:spcBef>
                <a:spcPts val="0"/>
              </a:spcBef>
              <a:defRPr/>
            </a:lvl8pPr>
            <a:lvl9pPr indent="0" lvl="8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4" name="Shape 4"/>
          <p:cNvSpPr txBox="1"/>
          <p:nvPr>
            <p:ph idx="10" type="dt"/>
          </p:nvPr>
        </p:nvSpPr>
        <p:spPr>
          <a:xfrm>
            <a:off x="3884612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r">
              <a:spcBef>
                <a:spcPts val="0"/>
              </a:spcBef>
              <a:defRPr/>
            </a:lvl1pPr>
            <a:lvl2pPr indent="0" lvl="1" marL="457200" marR="0" rtl="0" algn="l">
              <a:spcBef>
                <a:spcPts val="0"/>
              </a:spcBef>
              <a:defRPr/>
            </a:lvl2pPr>
            <a:lvl3pPr indent="0" lvl="2" marL="914400" marR="0" rtl="0" algn="l">
              <a:spcBef>
                <a:spcPts val="0"/>
              </a:spcBef>
              <a:defRPr/>
            </a:lvl3pPr>
            <a:lvl4pPr indent="0" lvl="3" marL="1371600" marR="0" rtl="0" algn="l">
              <a:spcBef>
                <a:spcPts val="0"/>
              </a:spcBef>
              <a:defRPr/>
            </a:lvl4pPr>
            <a:lvl5pPr indent="0" lvl="4" marL="1828800" marR="0" rtl="0" algn="l">
              <a:spcBef>
                <a:spcPts val="0"/>
              </a:spcBef>
              <a:defRPr/>
            </a:lvl5pPr>
            <a:lvl6pPr indent="0" lvl="5" marL="2286000" marR="0" rtl="0" algn="l">
              <a:spcBef>
                <a:spcPts val="0"/>
              </a:spcBef>
              <a:defRPr/>
            </a:lvl6pPr>
            <a:lvl7pPr indent="0" lvl="6" marL="2743200" marR="0" rtl="0" algn="l">
              <a:spcBef>
                <a:spcPts val="0"/>
              </a:spcBef>
              <a:defRPr/>
            </a:lvl7pPr>
            <a:lvl8pPr indent="0" lvl="7" marL="3200400" marR="0" rtl="0" algn="l">
              <a:spcBef>
                <a:spcPts val="0"/>
              </a:spcBef>
              <a:defRPr/>
            </a:lvl8pPr>
            <a:lvl9pPr indent="0" lvl="8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5" name="Shape 5"/>
          <p:cNvSpPr/>
          <p:nvPr>
            <p:ph idx="3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0"/>
              </a:spcBef>
              <a:buChar char="●"/>
              <a:defRPr/>
            </a:lvl1pPr>
            <a:lvl2pPr indent="0" lvl="1" marL="457200" marR="0" rtl="0" algn="l">
              <a:spcBef>
                <a:spcPts val="0"/>
              </a:spcBef>
              <a:buChar char="○"/>
              <a:defRPr/>
            </a:lvl2pPr>
            <a:lvl3pPr indent="0" lvl="2" marL="914400" marR="0" rtl="0" algn="l">
              <a:spcBef>
                <a:spcPts val="0"/>
              </a:spcBef>
              <a:buChar char="■"/>
              <a:defRPr/>
            </a:lvl3pPr>
            <a:lvl4pPr indent="0" lvl="3" marL="1371600" marR="0" rtl="0" algn="l">
              <a:spcBef>
                <a:spcPts val="0"/>
              </a:spcBef>
              <a:buChar char="●"/>
              <a:defRPr/>
            </a:lvl4pPr>
            <a:lvl5pPr indent="0" lvl="4" marL="1828800" marR="0" rtl="0" algn="l">
              <a:spcBef>
                <a:spcPts val="0"/>
              </a:spcBef>
              <a:buChar char="○"/>
              <a:defRPr/>
            </a:lvl5pPr>
            <a:lvl6pPr indent="0" lvl="5" marL="2286000" marR="0" rtl="0" algn="l">
              <a:spcBef>
                <a:spcPts val="0"/>
              </a:spcBef>
              <a:buChar char="■"/>
              <a:defRPr/>
            </a:lvl6pPr>
            <a:lvl7pPr indent="0" lvl="6" marL="2743200" marR="0" rtl="0" algn="l">
              <a:spcBef>
                <a:spcPts val="0"/>
              </a:spcBef>
              <a:buChar char="●"/>
              <a:defRPr/>
            </a:lvl7pPr>
            <a:lvl8pPr indent="0" lvl="7" marL="3200400" marR="0" rtl="0" algn="l">
              <a:spcBef>
                <a:spcPts val="0"/>
              </a:spcBef>
              <a:buChar char="○"/>
              <a:defRPr/>
            </a:lvl8pPr>
            <a:lvl9pPr indent="0" lvl="8" marL="3657600" marR="0" rtl="0" algn="l">
              <a:spcBef>
                <a:spcPts val="0"/>
              </a:spcBef>
              <a:buChar char="■"/>
              <a:defRPr/>
            </a:lvl9pPr>
          </a:lstStyle>
          <a:p/>
        </p:txBody>
      </p:sp>
      <p:sp>
        <p:nvSpPr>
          <p:cNvPr id="7" name="Shape 7"/>
          <p:cNvSpPr txBox="1"/>
          <p:nvPr>
            <p:ph idx="11" type="ftr"/>
          </p:nvPr>
        </p:nvSpPr>
        <p:spPr>
          <a:xfrm>
            <a:off x="0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defRPr/>
            </a:lvl1pPr>
            <a:lvl2pPr indent="0" lvl="1" marL="457200" marR="0" rtl="0" algn="l">
              <a:spcBef>
                <a:spcPts val="0"/>
              </a:spcBef>
              <a:defRPr/>
            </a:lvl2pPr>
            <a:lvl3pPr indent="0" lvl="2" marL="914400" marR="0" rtl="0" algn="l">
              <a:spcBef>
                <a:spcPts val="0"/>
              </a:spcBef>
              <a:defRPr/>
            </a:lvl3pPr>
            <a:lvl4pPr indent="0" lvl="3" marL="1371600" marR="0" rtl="0" algn="l">
              <a:spcBef>
                <a:spcPts val="0"/>
              </a:spcBef>
              <a:defRPr/>
            </a:lvl4pPr>
            <a:lvl5pPr indent="0" lvl="4" marL="1828800" marR="0" rtl="0" algn="l">
              <a:spcBef>
                <a:spcPts val="0"/>
              </a:spcBef>
              <a:defRPr/>
            </a:lvl5pPr>
            <a:lvl6pPr indent="0" lvl="5" marL="2286000" marR="0" rtl="0" algn="l">
              <a:spcBef>
                <a:spcPts val="0"/>
              </a:spcBef>
              <a:defRPr/>
            </a:lvl6pPr>
            <a:lvl7pPr indent="0" lvl="6" marL="2743200" marR="0" rtl="0" algn="l">
              <a:spcBef>
                <a:spcPts val="0"/>
              </a:spcBef>
              <a:defRPr/>
            </a:lvl7pPr>
            <a:lvl8pPr indent="0" lvl="7" marL="3200400" marR="0" rtl="0" algn="l">
              <a:spcBef>
                <a:spcPts val="0"/>
              </a:spcBef>
              <a:defRPr/>
            </a:lvl8pPr>
            <a:lvl9pPr indent="0" lvl="8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pulipulichen.github.io/blogger/posts/2017/03/popup.html?_=&amp;icon=http://blog.codepen.io/wp-content/uploads/2012/06/Button-Fill-Black-Large.png&amp;url=http://codepen.io/pulipuli/full/dvjVmM/" TargetMode="External"/><Relationship Id="rId3" Type="http://schemas.openxmlformats.org/officeDocument/2006/relationships/hyperlink" Target="https://docs.google.com/presentation/d/1TKlU3SfrGHLE-pBYU-zGJVdsXtC9dUs-4CDzHMAnEjg/edit?usp=sharing" TargetMode="External"/><Relationship Id="rId4" Type="http://schemas.openxmlformats.org/officeDocument/2006/relationships/hyperlink" Target="http://www.wordclouds.com/" TargetMode="External"/><Relationship Id="rId5" Type="http://schemas.openxmlformats.org/officeDocument/2006/relationships/hyperlink" Target="https://docs.google.com/spreadsheets/d/1PfW7udgIyiMxfbT9IgARJ2zCEJWXLrG5wfA92rPq1NA/edit" TargetMode="Externa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news.gamme.com.tw/1384639" TargetMode="External"/><Relationship Id="rId3" Type="http://schemas.openxmlformats.org/officeDocument/2006/relationships/hyperlink" Target="http://www.liwushuo.com/posts/1044487" TargetMode="Externa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news.gamme.com.tw/1384639" TargetMode="External"/><Relationship Id="rId3" Type="http://schemas.openxmlformats.org/officeDocument/2006/relationships/hyperlink" Target="http://www.liwushuo.com/posts/1044487" TargetMode="Externa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spreadsheets/d/15dr60lA23fJfAb5j9lra3EZRHnZY69QGo2jtxmKfxbc/edit?usp=sharing" TargetMode="External"/><Relationship Id="rId3" Type="http://schemas.openxmlformats.org/officeDocument/2006/relationships/hyperlink" Target="https://docs.google.com/spreadsheets/d/15dr60lA23fJfAb5j9lra3EZRHnZY69QGo2jtxmKfxbc/export?format=csv" TargetMode="External"/><Relationship Id="rId4" Type="http://schemas.openxmlformats.org/officeDocument/2006/relationships/hyperlink" Target="https://docs.google.com/presentation/d/1vYfkD0MQV8pkBCzQXuf98m3i3PypTz_x3KQQZIxOQd0/edit#slide=id.g1ecea54336_0_466" TargetMode="External"/><Relationship Id="rId5" Type="http://schemas.openxmlformats.org/officeDocument/2006/relationships/hyperlink" Target="https://docs.google.com/document/d/1j_7ZEWzIUiwutXmmeAZlhH263IDzKvbL1V8Za3sP4ZI/edit?usp=sharing" TargetMode="External"/><Relationship Id="rId6" Type="http://schemas.openxmlformats.org/officeDocument/2006/relationships/hyperlink" Target="https://docs.google.com/document/d/1j_7ZEWzIUiwutXmmeAZlhH263IDzKvbL1V8Za3sP4ZI/export?format=doc" TargetMode="Externa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craftbrewingbusiness.com/featured/barrel-aging-beer-experiments-what-flavors-you-can-expect-from-each-barrel-type/" TargetMode="Externa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wikiwand.com/zh-tw/%E5%AD%B8%E7%94%9Ft%E6%AA%A2%E9%A9%97" TargetMode="Externa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spreadsheets/d/15dr60lA23fJfAb5j9lra3EZRHnZY69QGo2jtxmKfxbc/edit?usp=sharing" TargetMode="External"/><Relationship Id="rId3" Type="http://schemas.openxmlformats.org/officeDocument/2006/relationships/hyperlink" Target="https://docs.google.com/spreadsheets/d/15dr60lA23fJfAb5j9lra3EZRHnZY69QGo2jtxmKfxbc/export?format=csv" TargetMode="Externa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r-web.com.tw/" TargetMode="Externa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pulipulichen.github.io/blog-pulipuli-info-data-2017/05/t-test/" TargetMode="Externa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document/d/1odHmEuYrmHpZKCDB--LjqgGtTBuV5M_UNaoeop4vJPQ/edit?usp=sharing" TargetMode="External"/><Relationship Id="rId3" Type="http://schemas.openxmlformats.org/officeDocument/2006/relationships/hyperlink" Target="https://docs.google.com/spreadsheets/d/15dr60lA23fJfAb5j9lra3EZRHnZY69QGo2jtxmKfxbc/edit?usp=sharing" TargetMode="External"/><Relationship Id="rId4" Type="http://schemas.openxmlformats.org/officeDocument/2006/relationships/hyperlink" Target="https://docs.google.com/spreadsheets/d/15dr60lA23fJfAb5j9lra3EZRHnZY69QGo2jtxmKfxbc/export?format=csv" TargetMode="Externa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spreadsheets/d/1-XjFTSZIK94ri-sahXZEbWnXbkuHw8uZVlIj_L0yKqE/edit?usp=sharing" TargetMode="Externa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home.gamer.com.tw/creationDetail.php?sn=326554" TargetMode="Externa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Shape 495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Shape 496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zh-TW" u="sng">
                <a:solidFill>
                  <a:schemeClr val="hlink"/>
                </a:solidFill>
                <a:hlinkClick r:id="rId2"/>
              </a:rPr>
              <a:t>http://pulipulichen.github.io/blogger/posts/2017/03/popup.html?_=&amp;icon=http://blog.codepen.io/wp-content/uploads/2012/06/Button-Fill-Black-Large.png&amp;url=http://codepen.io/pulipuli/full/dvjVmM/</a:t>
            </a:r>
            <a:r>
              <a:rPr lang="zh-TW">
                <a:solidFill>
                  <a:schemeClr val="dk1"/>
                </a:solidFill>
              </a:rPr>
              <a:t>  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https://docs.google.com/presentation/d/1TKlU3SfrGHLE-pBYU-zGJVdsXtC9dUs-4CDzHMAnEjg/edit?usp=sharing</a:t>
            </a:r>
            <a:r>
              <a:rPr lang="zh-TW">
                <a:solidFill>
                  <a:schemeClr val="dk1"/>
                </a:solidFill>
              </a:rPr>
              <a:t> 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W10 連續變項的差異檢定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-------------------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輔大網站的連結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尚未規劃完草稿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尚未建立公開連結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尚未確認心智圖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尚未刪去多餘投影片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尚未確認投影片裡面的註解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尚未建立線上資源連結 Google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尚未建立線上資源連結 PTT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尚未討論區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尚未上傳URL.txt教材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尚未公告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-------------------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R0. 規劃大綱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R1. 理論部分完成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R2. 實作部分完成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R3.修正未確定的例子， 刪除多餘的投影片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R4. 實作單完成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zh-TW" sz="1000" u="sng">
                <a:solidFill>
                  <a:schemeClr val="hlink"/>
                </a:solidFill>
                <a:hlinkClick r:id="rId4"/>
              </a:rPr>
              <a:t>http://www.wordclouds.com/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zh-TW" sz="1000" u="sng">
                <a:solidFill>
                  <a:schemeClr val="hlink"/>
                </a:solidFill>
                <a:hlinkClick r:id="rId5"/>
              </a:rPr>
              <a:t>https://docs.google.com/spreadsheets/d/1PfW7udgIyiMxfbT9IgARJ2zCEJWXLrG5wfA92rPq1NA/edit</a:t>
            </a:r>
            <a:r>
              <a:rPr lang="zh-TW" sz="1000">
                <a:solidFill>
                  <a:srgbClr val="444444"/>
                </a:solidFill>
              </a:rPr>
              <a:t> </a:t>
            </a:r>
          </a:p>
        </p:txBody>
      </p:sp>
      <p:sp>
        <p:nvSpPr>
          <p:cNvPr id="497" name="Shape 497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Shape 614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Shape 615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16" name="Shape 616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Shape 622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Shape 623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24" name="Shape 624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Shape 637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Shape 638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39" name="Shape 639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Shape 647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Shape 648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49" name="Shape 649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Shape 659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0" name="Shape 660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u="sng">
                <a:solidFill>
                  <a:schemeClr val="hlink"/>
                </a:solidFill>
                <a:hlinkClick r:id="rId2"/>
              </a:rPr>
              <a:t>https://news.gamme.com.tw/1384639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http://www.liwushuo.com/posts/1044487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1" name="Shape 661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Shape 674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5" name="Shape 675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u="sng">
                <a:solidFill>
                  <a:schemeClr val="hlink"/>
                </a:solidFill>
                <a:hlinkClick r:id="rId2"/>
              </a:rPr>
              <a:t>https://news.gamme.com.tw/1384639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http://www.liwushuo.com/posts/1044487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76" name="Shape 676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Shape 695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6" name="Shape 696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97" name="Shape 697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Shape 726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Shape 727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28" name="Shape 728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Shape 734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5" name="Shape 735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36" name="Shape 736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Shape 745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6" name="Shape 746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u="sng">
                <a:solidFill>
                  <a:schemeClr val="hlink"/>
                </a:solidFill>
                <a:hlinkClick r:id="rId2"/>
              </a:rPr>
              <a:t>https://docs.google.com/spreadsheets/d/15dr60lA23fJfAb5j9lra3EZRHnZY69QGo2jtxmKfxbc/edit?usp=sharing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zh-TW">
                <a:solidFill>
                  <a:schemeClr val="dk1"/>
                </a:solidFill>
              </a:rPr>
              <a:t>下載CSV: </a:t>
            </a:r>
            <a:r>
              <a:rPr lang="zh-TW" u="sng">
                <a:solidFill>
                  <a:schemeClr val="hlink"/>
                </a:solidFill>
                <a:hlinkClick r:id="rId3"/>
              </a:rPr>
              <a:t>https://docs.google.com/spreadsheets/d/15dr60lA23fJfAb5j9lra3EZRHnZY69QGo2jtxmKfxbc/export?format=csv</a:t>
            </a:r>
            <a:r>
              <a:rPr lang="zh-TW">
                <a:solidFill>
                  <a:schemeClr val="dk1"/>
                </a:solidFill>
              </a:rPr>
              <a:t> 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zh-TW">
                <a:solidFill>
                  <a:schemeClr val="dk1"/>
                </a:solidFill>
              </a:rPr>
              <a:t>-----------------------------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目標資料：汽車銷售表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zh-TW" u="sng">
                <a:solidFill>
                  <a:schemeClr val="hlink"/>
                </a:solidFill>
                <a:hlinkClick r:id="rId4"/>
              </a:rPr>
              <a:t>https://docs.google.com/presentation/d/1vYfkD0MQV8pkBCzQXuf98m3i3PypTz_x3KQQZIxOQd0/edit#slide=id.g1ecea54336_0_466</a:t>
            </a:r>
            <a:r>
              <a:rPr lang="zh-TW">
                <a:solidFill>
                  <a:schemeClr val="dk1"/>
                </a:solidFill>
              </a:rPr>
              <a:t> 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zh-TW">
                <a:solidFill>
                  <a:schemeClr val="dk1"/>
                </a:solidFill>
              </a:rPr>
              <a:t>改成卡車跟汽車的價格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zh-TW" u="sng">
                <a:solidFill>
                  <a:schemeClr val="hlink"/>
                </a:solidFill>
                <a:hlinkClick r:id="rId5"/>
              </a:rPr>
              <a:t>https://docs.google.com/document/d/1j_7ZEWzIUiwutXmmeAZlhH263IDzKvbL1V8Za3sP4ZI/edit?usp=sharing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zh-TW" u="sng">
                <a:solidFill>
                  <a:schemeClr val="hlink"/>
                </a:solidFill>
                <a:hlinkClick r:id="rId6"/>
              </a:rPr>
              <a:t>https://docs.google.com/document/d/1j_7ZEWzIUiwutXmmeAZlhH263IDzKvbL1V8Za3sP4ZI/export?format=doc</a:t>
            </a:r>
            <a:r>
              <a:rPr lang="zh-TW">
                <a:solidFill>
                  <a:schemeClr val="dk1"/>
                </a:solidFill>
              </a:rPr>
              <a:t> 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實作學習單: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&lt;a href="https://docs.google.com/document/d/1j_7ZEWzIUiwutXmmeAZlhH263IDzKvbL1V8Za3sP4ZI/export?format=doc" target="_blank"&gt;https://docs.google.com/document/d/1j_7ZEWzIUiwutXmmeAZlhH263IDzKvbL1V8Za3sP4ZI/export?format=doc&lt;/a&gt;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47" name="Shape 747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Shape 506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Shape 507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08" name="Shape 508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Shape 756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7" name="Shape 757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58" name="Shape 758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Shape 770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1" name="Shape 771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72" name="Shape 772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Shape 783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Shape 784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85" name="Shape 785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Shape 795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6" name="Shape 796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97" name="Shape 797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Shape 810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1" name="Shape 811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健力士啤酒</a:t>
            </a:r>
          </a:p>
        </p:txBody>
      </p:sp>
      <p:sp>
        <p:nvSpPr>
          <p:cNvPr id="812" name="Shape 812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Shape 820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1" name="Shape 821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22" name="Shape 822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Shape 831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2" name="Shape 832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u="sng">
                <a:solidFill>
                  <a:schemeClr val="hlink"/>
                </a:solidFill>
                <a:hlinkClick r:id="rId2"/>
              </a:rPr>
              <a:t>https://www.craftbrewingbusiness.com/featured/barrel-aging-beer-experiments-what-flavors-you-can-expect-from-each-barrel-type/</a:t>
            </a:r>
            <a:r>
              <a:rPr lang="zh-TW"/>
              <a:t> </a:t>
            </a:r>
          </a:p>
        </p:txBody>
      </p:sp>
      <p:sp>
        <p:nvSpPr>
          <p:cNvPr id="833" name="Shape 833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Shape 845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6" name="Shape 846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/>
              <a:t>guiness</a:t>
            </a:r>
          </a:p>
        </p:txBody>
      </p:sp>
      <p:sp>
        <p:nvSpPr>
          <p:cNvPr id="847" name="Shape 847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Shape 860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1" name="Shape 861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/>
              <a:t>健力士啤酒</a:t>
            </a:r>
          </a:p>
        </p:txBody>
      </p:sp>
      <p:sp>
        <p:nvSpPr>
          <p:cNvPr id="862" name="Shape 862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Shape 872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3" name="Shape 873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u="sng">
                <a:solidFill>
                  <a:schemeClr val="hlink"/>
                </a:solidFill>
                <a:hlinkClick r:id="rId2"/>
              </a:rPr>
              <a:t>https://www.wikiwand.com/zh-tw/%E5%AD%B8%E7%94%9Ft%E6%AA%A2%E9%A9%97</a:t>
            </a:r>
            <a:r>
              <a:rPr lang="zh-TW"/>
              <a:t> </a:t>
            </a:r>
          </a:p>
        </p:txBody>
      </p:sp>
      <p:sp>
        <p:nvSpPr>
          <p:cNvPr id="874" name="Shape 874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Shape 533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4" name="Shape 534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4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Shape 895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6" name="Shape 896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7" name="Shape 897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3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Shape 904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5" name="Shape 905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樹狀圖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zh-TW"/>
              <a:t>獨立 成對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zh-TW"/>
              <a:t>變異數 同質</a:t>
            </a:r>
          </a:p>
        </p:txBody>
      </p:sp>
      <p:sp>
        <p:nvSpPr>
          <p:cNvPr id="906" name="Shape 906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9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Shape 930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1" name="Shape 931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32" name="Shape 932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8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Shape 939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0" name="Shape 940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1" name="Shape 941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9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Shape 950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1" name="Shape 951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52" name="Shape 952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8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Shape 959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0" name="Shape 960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61" name="Shape 961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8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Shape 969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0" name="Shape 970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71" name="Shape 971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4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Shape 985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6" name="Shape 986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87" name="Shape 987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2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Shape 1003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Shape 1004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05" name="Shape 1005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4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Shape 1015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Shape 1016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實作</a:t>
            </a:r>
          </a:p>
        </p:txBody>
      </p:sp>
      <p:sp>
        <p:nvSpPr>
          <p:cNvPr id="1017" name="Shape 1017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Shape 549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50" name="Shape 550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2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Shape 1023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4" name="Shape 1024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zh-TW" u="sng">
                <a:solidFill>
                  <a:schemeClr val="hlink"/>
                </a:solidFill>
                <a:hlinkClick r:id="rId2"/>
              </a:rPr>
              <a:t>https://docs.google.com/spreadsheets/d/15dr60lA23fJfAb5j9lra3EZRHnZY69QGo2jtxmKfxbc/edit?usp=sharing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下載CSV: </a:t>
            </a:r>
            <a:r>
              <a:rPr lang="zh-TW" u="sng">
                <a:solidFill>
                  <a:schemeClr val="hlink"/>
                </a:solidFill>
                <a:hlinkClick r:id="rId3"/>
              </a:rPr>
              <a:t>https://docs.google.com/spreadsheets/d/15dr60lA23fJfAb5j9lra3EZRHnZY69QGo2jtxmKfxbc/export?format=csv</a:t>
            </a:r>
            <a:r>
              <a:rPr lang="zh-TW">
                <a:solidFill>
                  <a:schemeClr val="dk1"/>
                </a:solidFill>
              </a:rPr>
              <a:t> 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25" name="Shape 1025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3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Shape 1034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5" name="Shape 1035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36" name="Shape 1036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8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Shape 1049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0" name="Shape 1050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51" name="Shape 1051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8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Shape 1059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0" name="Shape 1060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zh-TW" u="sng">
                <a:solidFill>
                  <a:schemeClr val="hlink"/>
                </a:solidFill>
                <a:hlinkClick r:id="rId2"/>
              </a:rPr>
              <a:t>http://www.r-web.com.tw/</a:t>
            </a:r>
            <a:r>
              <a:rPr lang="zh-TW"/>
              <a:t>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61" name="Shape 1061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9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Shape 1070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1" name="Shape 1071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u="sng">
                <a:solidFill>
                  <a:schemeClr val="hlink"/>
                </a:solidFill>
                <a:hlinkClick r:id="rId2"/>
              </a:rPr>
              <a:t>https://pulipulichen.github.io/blog-pulipuli-info-data-2017/05/t-test/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72" name="Shape 1072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0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Shape 1081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2" name="Shape 1082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u="sng">
                <a:solidFill>
                  <a:schemeClr val="hlink"/>
                </a:solidFill>
                <a:hlinkClick r:id="rId2"/>
              </a:rPr>
              <a:t>https://docs.google.com/document/d/1odHmEuYrmHpZKCDB--LjqgGtTBuV5M_UNaoeop4vJPQ/edit?usp=sharing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1F497D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zh-TW"/>
              <a:t>W10-a. 獨立樣本t檢定&lt;br /&gt;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/>
              <a:t>&lt;a href="https://docs.google.com/document/d/1odHmEuYrmHpZKCDB--LjqgGtTBuV5M_UNaoeop4vJPQ/export?format=doc" target="_blank"&gt;https://docs.google.com/document/d/1odHmEuYrmHpZKCDB--LjqgGtTBuV5M_UNaoeop4vJPQ/export?format=doc&lt;/a&gt;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1F497D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1F497D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1F497D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https://docs.google.com/spreadsheets/d/15dr60lA23fJfAb5j9lra3EZRHnZY69QGo2jtxmKfxbc/edit?usp=sharing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下載CSV: </a:t>
            </a:r>
            <a:r>
              <a:rPr lang="zh-TW" u="sng">
                <a:solidFill>
                  <a:schemeClr val="hlink"/>
                </a:solidFill>
                <a:hlinkClick r:id="rId4"/>
              </a:rPr>
              <a:t>https://docs.google.com/spreadsheets/d/15dr60lA23fJfAb5j9lra3EZRHnZY69QGo2jtxmKfxbc/export?format=csv</a:t>
            </a:r>
            <a:r>
              <a:rPr lang="zh-TW">
                <a:solidFill>
                  <a:schemeClr val="dk1"/>
                </a:solidFill>
              </a:rPr>
              <a:t> </a:t>
            </a:r>
          </a:p>
        </p:txBody>
      </p:sp>
      <p:sp>
        <p:nvSpPr>
          <p:cNvPr id="1083" name="Shape 1083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8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Shape 1089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0" name="Shape 1090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91" name="Shape 1091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Shape 1102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3" name="Shape 1103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04" name="Shape 1104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7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Shape 1118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9" name="Shape 1119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78571"/>
              <a:buFont typeface="Arial"/>
              <a:buNone/>
            </a:pPr>
            <a:r>
              <a:rPr lang="zh-TW"/>
              <a:t>W05 資料的中心與離度</a:t>
            </a:r>
          </a:p>
          <a:p>
            <a:pPr lvl="0">
              <a:spcBef>
                <a:spcPts val="0"/>
              </a:spcBef>
              <a:buNone/>
            </a:pPr>
            <a:r>
              <a:rPr lang="zh-TW"/>
              <a:t>https://docs.google.com/presentation/d/1GeW5yPbRidUjQg_c1MBLlpq2z0gN8o9s57ySmwiSfEs/edit?usp=sharing</a:t>
            </a:r>
          </a:p>
        </p:txBody>
      </p:sp>
      <p:sp>
        <p:nvSpPr>
          <p:cNvPr id="1120" name="Shape 1120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7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Shape 1128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9" name="Shape 1129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30" name="Shape 1130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Shape 557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Shape 558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59" name="Shape 559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Shape 1142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Shape 1143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zh-TW"/>
              <a:t>3. 開啟獨立樣本t檢定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44" name="Shape 1144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0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Shape 1161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2" name="Shape 1162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63" name="Shape 1163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75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Shape 1176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7" name="Shape 1177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78" name="Shape 1178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9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Shape 1190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1" name="Shape 1191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92" name="Shape 1192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3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Shape 1204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5" name="Shape 1205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σ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/>
              <a:t>α</a:t>
            </a:r>
          </a:p>
        </p:txBody>
      </p:sp>
      <p:sp>
        <p:nvSpPr>
          <p:cNvPr id="1206" name="Shape 1206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6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Shape 1217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8" name="Shape 1218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μ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/>
              <a:t>(70.8597-21.9851)/2</a:t>
            </a:r>
          </a:p>
        </p:txBody>
      </p:sp>
      <p:sp>
        <p:nvSpPr>
          <p:cNvPr id="1219" name="Shape 1219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8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Shape 1229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0" name="Shape 1230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31" name="Shape 1231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Shape 1242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3" name="Shape 1243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44" name="Shape 1244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53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Shape 1254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5" name="Shape 1255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56" name="Shape 1256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4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Shape 1265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6" name="Shape 1266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本研究調查南北民眾上網時間是否有差異，北部民眾</a:t>
            </a:r>
            <a:r>
              <a:rPr lang="zh-TW">
                <a:solidFill>
                  <a:schemeClr val="dk1"/>
                </a:solidFill>
              </a:rPr>
              <a:t>抽樣</a:t>
            </a:r>
            <a:r>
              <a:rPr lang="zh-TW"/>
              <a:t>10位，平均上網時間為266.2分鐘；南部民眾抽樣9位，平均上網時間為219.78分鐘。</a:t>
            </a:r>
          </a:p>
          <a:p>
            <a:pPr lvl="0">
              <a:spcBef>
                <a:spcPts val="0"/>
              </a:spcBef>
              <a:buNone/>
            </a:pPr>
            <a:r>
              <a:rPr lang="zh-TW"/>
              <a:t>本研究使用獨立樣本t檢定來比較北部民眾與南部民眾的上網時間平均數是否有所所差異。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/>
              <a:t>在變異數同質性檢定中，檢定統計量f值 = 0.4127，p值 = 0.20931，未達0.05顯著水準，表示兩組樣本之間的變異數並無顯著差異，因此獨立樣本t檢定採用變異數相同的檢定統計量t值計算方式。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zh-TW"/>
              <a:t>北部民眾的平均上網時間為xxx分鐘，南部民眾的平均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zh-TW"/>
              <a:t>與女同學的平均差異值為-4.8，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zh-TW"/>
              <a:t>檢定統計量 t值 = -5.409，自由度 df = 18，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zh-TW"/>
              <a:t>機率值(顯著性)p=0.00&lt;0.05，達到α=0.05的顯著水準，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zh-TW"/>
              <a:t>應拒絕虛無假設H0，接受對立假設H1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zh-TW"/>
              <a:t>即女同學的成績顯著地高於男同學的成績。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67" name="Shape 1267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Shape 566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Shape 567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8" name="Shape 568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77" name="Shape 1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" name="Shape 1278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9" name="Shape 1279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/>
              <a:t>本研究調查南北民眾上網時間是否有差異，北部民眾</a:t>
            </a:r>
            <a:r>
              <a:rPr lang="zh-TW">
                <a:solidFill>
                  <a:schemeClr val="dk1"/>
                </a:solidFill>
              </a:rPr>
              <a:t>抽樣</a:t>
            </a:r>
            <a:r>
              <a:rPr lang="zh-TW"/>
              <a:t>10位，平均上網時間為266.2分鐘；南部民眾抽樣9位，平均上網時間為219.78分鐘。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/>
              <a:t>本研究使用獨立樣本t檢定來比較北部民眾與南部民眾的上網時間平均數是否有所所差異。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/>
              <a:t>在變異數同質性檢定中，檢定統計量f值 = 0.4127，p值 = 0.20931，未達0.05顯著水準，表示兩組樣本之間的變異數並無顯著差異，因此獨立樣本t檢定採用變異數相同的檢定統計量t值計算方式。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zh-TW"/>
              <a:t>北部民眾的平均上網時間為xxx分鐘，南部民眾的平均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/>
              <a:t>與女同學的平均差異值為-4.8，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/>
              <a:t>檢定統計量 t值 = -5.409，自由度 df = 18，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/>
              <a:t>機率值(顯著性)p=0.00&lt;0.05，達到α=0.05的顯著水準，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/>
              <a:t>應拒絕虛無假設H0，接受對立假設H1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/>
              <a:t>即女同學的成績顯著地高於男同學的成績。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80" name="Shape 1280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0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Shape 1291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2" name="Shape 1292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/>
              <a:t>本研究調查南北民眾上網時間是否有差異，北部民眾</a:t>
            </a:r>
            <a:r>
              <a:rPr lang="zh-TW">
                <a:solidFill>
                  <a:schemeClr val="dk1"/>
                </a:solidFill>
              </a:rPr>
              <a:t>抽樣</a:t>
            </a:r>
            <a:r>
              <a:rPr lang="zh-TW"/>
              <a:t>10位，平均上網時間為266.2分鐘；南部民眾抽樣9位，平均上網時間為219.78分鐘。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/>
              <a:t>本研究使用獨立樣本t檢定來比較北部民眾與南部民眾的上網時間平均數是否有所所差異。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/>
              <a:t>在變異數同質性檢定中，檢定統計量f值 = 0.4127，p值 = 0.20931，未達0.05顯著水準，表示兩組樣本之間的變異數並無顯著差異，因此獨立樣本t檢定採用變異數相同的檢定統計量t值計算方式。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zh-TW"/>
              <a:t>北部民眾的平均上網時間為xxx分鐘，南部民眾的平均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/>
              <a:t>與女同學的平均差異值為-4.8，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/>
              <a:t>檢定統計量 t值 = -5.409，自由度 df = 18，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/>
              <a:t>機率值(顯著性)p=0.00&lt;0.05，達到α=0.05的顯著水準，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/>
              <a:t>應拒絕虛無假設H0，接受對立假設H1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/>
              <a:t>即女同學的成績顯著地高於男同學的成績。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93" name="Shape 1293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3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Shape 1304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5" name="Shape 1305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06" name="Shape 1306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2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Shape 1322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3" name="Shape 1323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24" name="Shape 1324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3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Shape 1332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3" name="Shape 1333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34" name="Shape 1334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9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Shape 1350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1" name="Shape 1351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52" name="Shape 1352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57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Shape 1358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9" name="Shape 1359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http://kittens.articlepac.com/cute-funny-kittens-2/</a:t>
            </a:r>
          </a:p>
        </p:txBody>
      </p:sp>
      <p:sp>
        <p:nvSpPr>
          <p:cNvPr id="1360" name="Shape 1360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7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Shape 1368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9" name="Shape 1369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zh-TW" sz="1100" u="sng">
                <a:solidFill>
                  <a:srgbClr val="1155CC"/>
                </a:solidFill>
                <a:hlinkClick r:id="rId2"/>
              </a:rPr>
              <a:t>https://docs.google.com/spreadsheets/d/1-XjFTSZIK94ri-sahXZEbWnXbkuHw8uZVlIj_L0yKqE/edit?usp=sharing</a:t>
            </a:r>
            <a:r>
              <a:rPr lang="zh-TW" sz="1100">
                <a:solidFill>
                  <a:schemeClr val="dk1"/>
                </a:solidFill>
              </a:rPr>
              <a:t> </a:t>
            </a:r>
          </a:p>
        </p:txBody>
      </p:sp>
      <p:sp>
        <p:nvSpPr>
          <p:cNvPr id="1370" name="Shape 1370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8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Shape 1379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0" name="Shape 1380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zh-TW"/>
              <a:t>W10-b. 教育程度會影響服務滿意度嗎？&lt;br /&gt;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zh-TW"/>
              <a:t>&lt;a href="https://docs.google.com/document/d/1bAh04EduFCu3X20p0ZOl6OTfr79Y7yxH-r8P_QMBd0I/export?format=doc" target="_blank"&gt;https://docs.google.com/document/d/1bAh04EduFCu3X20p0ZOl6OTfr79Y7yxH-r8P_QMBd0I/export?format=doc&lt;/a&gt;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zh-TW"/>
              <a:t>https://docs.google.com/document/d/1bAh04EduFCu3X20p0ZOl6OTfr79Y7yxH-r8P_QMBd0I/edit?usp=sharing</a:t>
            </a:r>
          </a:p>
        </p:txBody>
      </p:sp>
      <p:sp>
        <p:nvSpPr>
          <p:cNvPr id="1381" name="Shape 1381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6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Shape 1387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8" name="Shape 1388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89" name="Shape 1389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Shape 575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Shape 576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7" name="Shape 577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96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" name="Shape 1397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8" name="Shape 1398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99" name="Shape 1399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Shape 584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Shape 585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u="sng">
                <a:solidFill>
                  <a:schemeClr val="hlink"/>
                </a:solidFill>
                <a:hlinkClick r:id="rId2"/>
              </a:rPr>
              <a:t>https://home.gamer.com.tw/creationDetail.php?sn=326554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86" name="Shape 586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Shape 599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Shape 600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1" name="Shape 601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2.jpg"/><Relationship Id="rId4" Type="http://schemas.openxmlformats.org/officeDocument/2006/relationships/image" Target="../media/image14.png"/><Relationship Id="rId5" Type="http://schemas.openxmlformats.org/officeDocument/2006/relationships/image" Target="../media/image2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2.jpg"/><Relationship Id="rId4" Type="http://schemas.openxmlformats.org/officeDocument/2006/relationships/image" Target="../media/image14.png"/><Relationship Id="rId5" Type="http://schemas.openxmlformats.org/officeDocument/2006/relationships/image" Target="../media/image22.png"/><Relationship Id="rId6" Type="http://schemas.openxmlformats.org/officeDocument/2006/relationships/hyperlink" Target="http://blog.pulipuli.info/" TargetMode="External"/><Relationship Id="rId7" Type="http://schemas.openxmlformats.org/officeDocument/2006/relationships/image" Target="../media/image24.gif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jp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jp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jpg"/><Relationship Id="rId3" Type="http://schemas.openxmlformats.org/officeDocument/2006/relationships/image" Target="../media/image29.png"/><Relationship Id="rId4" Type="http://schemas.openxmlformats.org/officeDocument/2006/relationships/image" Target="../media/image18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jpg"/><Relationship Id="rId3" Type="http://schemas.openxmlformats.org/officeDocument/2006/relationships/image" Target="../media/image20.png"/><Relationship Id="rId4" Type="http://schemas.openxmlformats.org/officeDocument/2006/relationships/image" Target="../media/image19.png"/><Relationship Id="rId5" Type="http://schemas.openxmlformats.org/officeDocument/2006/relationships/image" Target="../media/image18.png"/><Relationship Id="rId6" Type="http://schemas.openxmlformats.org/officeDocument/2006/relationships/image" Target="../media/image21.jp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0.png"/><Relationship Id="rId3" Type="http://schemas.openxmlformats.org/officeDocument/2006/relationships/image" Target="../media/image23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5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7.jp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8.jp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1.png"/><Relationship Id="rId3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8.png"/><Relationship Id="rId3" Type="http://schemas.openxmlformats.org/officeDocument/2006/relationships/image" Target="../media/image37.png"/><Relationship Id="rId4" Type="http://schemas.openxmlformats.org/officeDocument/2006/relationships/image" Target="../media/image33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8.png"/><Relationship Id="rId3" Type="http://schemas.openxmlformats.org/officeDocument/2006/relationships/image" Target="../media/image36.jpg"/><Relationship Id="rId4" Type="http://schemas.openxmlformats.org/officeDocument/2006/relationships/image" Target="../media/image35.png"/><Relationship Id="rId5" Type="http://schemas.openxmlformats.org/officeDocument/2006/relationships/image" Target="../media/image37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8.png"/><Relationship Id="rId3" Type="http://schemas.openxmlformats.org/officeDocument/2006/relationships/image" Target="../media/image36.jpg"/><Relationship Id="rId4" Type="http://schemas.openxmlformats.org/officeDocument/2006/relationships/image" Target="../media/image35.png"/><Relationship Id="rId5" Type="http://schemas.openxmlformats.org/officeDocument/2006/relationships/image" Target="../media/image37.png"/><Relationship Id="rId6" Type="http://schemas.openxmlformats.org/officeDocument/2006/relationships/hyperlink" Target="http://blog.pulipuli.info/" TargetMode="External"/><Relationship Id="rId7" Type="http://schemas.openxmlformats.org/officeDocument/2006/relationships/image" Target="../media/image39.gif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4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4.jp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4.jp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4.jp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2.jpg"/><Relationship Id="rId3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2.jpg"/><Relationship Id="rId3" Type="http://schemas.openxmlformats.org/officeDocument/2006/relationships/image" Target="../media/image51.png"/><Relationship Id="rId4" Type="http://schemas.openxmlformats.org/officeDocument/2006/relationships/image" Target="../media/image50.png"/><Relationship Id="rId5" Type="http://schemas.openxmlformats.org/officeDocument/2006/relationships/image" Target="../media/image40.png"/><Relationship Id="rId6" Type="http://schemas.openxmlformats.org/officeDocument/2006/relationships/image" Target="../media/image46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8.png"/><Relationship Id="rId3" Type="http://schemas.openxmlformats.org/officeDocument/2006/relationships/image" Target="../media/image46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7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9.jp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5.jp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5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5.png"/><Relationship Id="rId3" Type="http://schemas.openxmlformats.org/officeDocument/2006/relationships/image" Target="../media/image53.png"/><Relationship Id="rId4" Type="http://schemas.openxmlformats.org/officeDocument/2006/relationships/image" Target="../media/image54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2.png"/><Relationship Id="rId3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2.png"/><Relationship Id="rId3" Type="http://schemas.openxmlformats.org/officeDocument/2006/relationships/image" Target="../media/image60.jpg"/><Relationship Id="rId4" Type="http://schemas.openxmlformats.org/officeDocument/2006/relationships/image" Target="../media/image56.png"/><Relationship Id="rId5" Type="http://schemas.openxmlformats.org/officeDocument/2006/relationships/image" Target="../media/image59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2.png"/><Relationship Id="rId3" Type="http://schemas.openxmlformats.org/officeDocument/2006/relationships/image" Target="../media/image60.jpg"/><Relationship Id="rId4" Type="http://schemas.openxmlformats.org/officeDocument/2006/relationships/image" Target="../media/image56.png"/><Relationship Id="rId5" Type="http://schemas.openxmlformats.org/officeDocument/2006/relationships/image" Target="../media/image59.png"/><Relationship Id="rId6" Type="http://schemas.openxmlformats.org/officeDocument/2006/relationships/hyperlink" Target="http://blog.pulipuli.info/" TargetMode="External"/><Relationship Id="rId7" Type="http://schemas.openxmlformats.org/officeDocument/2006/relationships/image" Target="../media/image61.gif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7.jp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7.jp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7.jp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7.jp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 type="title">
  <p:cSld name="標題投影片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/>
          <p:nvPr>
            <p:ph idx="1" type="subTitle"/>
          </p:nvPr>
        </p:nvSpPr>
        <p:spPr>
          <a:xfrm>
            <a:off x="1431750" y="4910000"/>
            <a:ext cx="4340700" cy="11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>
              <a:spcBef>
                <a:spcPts val="360"/>
              </a:spcBef>
              <a:spcAft>
                <a:spcPts val="0"/>
              </a:spcAft>
              <a:buSzPct val="100000"/>
              <a:buFont typeface="Noto Symbol"/>
              <a:buNone/>
              <a:defRPr sz="2400">
                <a:solidFill>
                  <a:schemeClr val="dk2"/>
                </a:solidFill>
              </a:defRPr>
            </a:lvl1pPr>
            <a:lvl2pPr indent="-1206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76200" lvl="2" marL="1143000" marR="0" rtl="0">
              <a:spcBef>
                <a:spcPts val="480"/>
              </a:spcBef>
              <a:spcAft>
                <a:spcPts val="0"/>
              </a:spcAft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1016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1016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114300" lvl="5" marL="25146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114300" lvl="6" marL="29718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114300" lvl="7" marL="34290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114300" lvl="8" marL="38862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6" name="Shape 16"/>
          <p:cNvSpPr txBox="1"/>
          <p:nvPr>
            <p:ph type="ctrTitle"/>
          </p:nvPr>
        </p:nvSpPr>
        <p:spPr>
          <a:xfrm>
            <a:off x="599675" y="2895750"/>
            <a:ext cx="54699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>
                <a:solidFill>
                  <a:srgbClr val="000000"/>
                </a:solidFill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defRPr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defRPr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defRPr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defRPr/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defRPr/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defRPr/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defRPr/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pic>
        <p:nvPicPr>
          <p:cNvPr id="17" name="Shape 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2898" y="0"/>
            <a:ext cx="4771102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" y="0"/>
            <a:ext cx="302341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Shape 19"/>
          <p:cNvSpPr txBox="1"/>
          <p:nvPr>
            <p:ph idx="2" type="subTitle"/>
          </p:nvPr>
        </p:nvSpPr>
        <p:spPr>
          <a:xfrm>
            <a:off x="599675" y="1459125"/>
            <a:ext cx="5469900" cy="4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>
              <a:spcBef>
                <a:spcPts val="360"/>
              </a:spcBef>
              <a:spcAft>
                <a:spcPts val="0"/>
              </a:spcAft>
              <a:buSzPct val="100000"/>
              <a:buFont typeface="Noto Symbol"/>
              <a:buNone/>
              <a:defRPr sz="2400">
                <a:solidFill>
                  <a:schemeClr val="dk2"/>
                </a:solidFill>
              </a:defRPr>
            </a:lvl1pPr>
            <a:lvl2pPr indent="-1206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76200" lvl="2" marL="1143000" marR="0" rtl="0">
              <a:spcBef>
                <a:spcPts val="480"/>
              </a:spcBef>
              <a:spcAft>
                <a:spcPts val="0"/>
              </a:spcAft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1016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1016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114300" lvl="5" marL="25146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114300" lvl="6" marL="29718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114300" lvl="7" marL="34290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114300" lvl="8" marL="38862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兩項物件 1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71" name="Shape 71"/>
          <p:cNvSpPr txBox="1"/>
          <p:nvPr>
            <p:ph idx="1" type="body"/>
          </p:nvPr>
        </p:nvSpPr>
        <p:spPr>
          <a:xfrm>
            <a:off x="533400" y="1791150"/>
            <a:ext cx="8134200" cy="22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651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Font typeface="Noto Symbol"/>
              <a:defRPr/>
            </a:lvl1pPr>
            <a:lvl2pPr indent="-120650" lvl="1" marL="74295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Font typeface="Noto Symbol"/>
              <a:defRPr/>
            </a:lvl2pPr>
            <a:lvl3pPr indent="-76200" lvl="2" marL="1143000" rtl="0" algn="l">
              <a:spcBef>
                <a:spcPts val="480"/>
              </a:spcBef>
              <a:spcAft>
                <a:spcPts val="0"/>
              </a:spcAft>
              <a:buFont typeface="Cambria"/>
              <a:defRPr/>
            </a:lvl3pPr>
            <a:lvl4pPr indent="-101600" lvl="3" marL="1600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mbria"/>
              <a:defRPr/>
            </a:lvl4pPr>
            <a:lvl5pPr indent="-101600" lvl="4" marL="2057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mbria"/>
              <a:defRPr/>
            </a:lvl5pPr>
            <a:lvl6pPr indent="-114300" lvl="5" marL="25146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6pPr>
            <a:lvl7pPr indent="-114300" lvl="6" marL="29718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7pPr>
            <a:lvl8pPr indent="-114300" lvl="7" marL="34290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8pPr>
            <a:lvl9pPr indent="-114300" lvl="8" marL="38862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9pPr>
          </a:lstStyle>
          <a:p/>
        </p:txBody>
      </p:sp>
      <p:sp>
        <p:nvSpPr>
          <p:cNvPr id="72" name="Shape 72"/>
          <p:cNvSpPr txBox="1"/>
          <p:nvPr>
            <p:ph idx="2" type="body"/>
          </p:nvPr>
        </p:nvSpPr>
        <p:spPr>
          <a:xfrm>
            <a:off x="476249" y="4211550"/>
            <a:ext cx="8248500" cy="22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651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Font typeface="Noto Symbol"/>
              <a:defRPr/>
            </a:lvl1pPr>
            <a:lvl2pPr indent="-120650" lvl="1" marL="74295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Font typeface="Noto Symbol"/>
              <a:defRPr/>
            </a:lvl2pPr>
            <a:lvl3pPr indent="-76200" lvl="2" marL="1143000" rtl="0" algn="l">
              <a:spcBef>
                <a:spcPts val="480"/>
              </a:spcBef>
              <a:spcAft>
                <a:spcPts val="0"/>
              </a:spcAft>
              <a:buFont typeface="Cambria"/>
              <a:defRPr/>
            </a:lvl3pPr>
            <a:lvl4pPr indent="-101600" lvl="3" marL="1600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mbria"/>
              <a:defRPr/>
            </a:lvl4pPr>
            <a:lvl5pPr indent="-101600" lvl="4" marL="2057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mbria"/>
              <a:defRPr/>
            </a:lvl5pPr>
            <a:lvl6pPr indent="-114300" lvl="5" marL="25146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6pPr>
            <a:lvl7pPr indent="-114300" lvl="6" marL="29718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7pPr>
            <a:lvl8pPr indent="-114300" lvl="7" marL="34290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8pPr>
            <a:lvl9pPr indent="-114300" lvl="8" marL="38862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9pPr>
          </a:lstStyle>
          <a:p/>
        </p:txBody>
      </p:sp>
      <p:sp>
        <p:nvSpPr>
          <p:cNvPr id="73" name="Shape 7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  <p:sp>
        <p:nvSpPr>
          <p:cNvPr id="74" name="Shape 74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1_章節標題 2 1">
    <p:bg>
      <p:bgPr>
        <a:solidFill>
          <a:srgbClr val="FFFFFF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Shape 76"/>
          <p:cNvGrpSpPr/>
          <p:nvPr/>
        </p:nvGrpSpPr>
        <p:grpSpPr>
          <a:xfrm>
            <a:off x="0" y="0"/>
            <a:ext cx="5252825" cy="6857999"/>
            <a:chOff x="2426150" y="0"/>
            <a:chExt cx="5252825" cy="6857999"/>
          </a:xfrm>
        </p:grpSpPr>
        <p:pic>
          <p:nvPicPr>
            <p:cNvPr id="77" name="Shape 7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2907873" y="0"/>
              <a:ext cx="4771102" cy="6857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Shape 78"/>
            <p:cNvPicPr preferRelativeResize="0"/>
            <p:nvPr/>
          </p:nvPicPr>
          <p:blipFill rotWithShape="1">
            <a:blip r:embed="rId2">
              <a:alphaModFix/>
            </a:blip>
            <a:srcRect b="0" l="89903" r="0" t="0"/>
            <a:stretch/>
          </p:blipFill>
          <p:spPr>
            <a:xfrm>
              <a:off x="2426150" y="0"/>
              <a:ext cx="613100" cy="68579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9" name="Shape 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4425199" y="2130449"/>
            <a:ext cx="302349" cy="915275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Shape 80"/>
          <p:cNvSpPr txBox="1"/>
          <p:nvPr>
            <p:ph type="title"/>
          </p:nvPr>
        </p:nvSpPr>
        <p:spPr>
          <a:xfrm>
            <a:off x="3258150" y="169425"/>
            <a:ext cx="54096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81" name="Shape 81"/>
          <p:cNvSpPr txBox="1"/>
          <p:nvPr>
            <p:ph idx="1" type="body"/>
          </p:nvPr>
        </p:nvSpPr>
        <p:spPr>
          <a:xfrm>
            <a:off x="3258200" y="1783075"/>
            <a:ext cx="54096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65100" lvl="0" marL="34290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Font typeface="Noto Symbol"/>
              <a:defRPr/>
            </a:lvl1pPr>
            <a:lvl2pPr indent="-120650" lvl="1" marL="74295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Font typeface="Noto Symbol"/>
              <a:defRPr/>
            </a:lvl2pPr>
            <a:lvl3pPr indent="-76200" lvl="2" marL="1143000" rtl="0" algn="l">
              <a:spcBef>
                <a:spcPts val="480"/>
              </a:spcBef>
              <a:spcAft>
                <a:spcPts val="0"/>
              </a:spcAft>
              <a:buFont typeface="Cambria"/>
              <a:defRPr/>
            </a:lvl3pPr>
            <a:lvl4pPr indent="-101600" lvl="3" marL="1600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mbria"/>
              <a:defRPr/>
            </a:lvl4pPr>
            <a:lvl5pPr indent="-101600" lvl="4" marL="2057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mbria"/>
              <a:defRPr/>
            </a:lvl5pPr>
            <a:lvl6pPr indent="-114300" lvl="5" marL="25146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6pPr>
            <a:lvl7pPr indent="-114300" lvl="6" marL="29718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7pPr>
            <a:lvl8pPr indent="-114300" lvl="7" marL="34290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8pPr>
            <a:lvl9pPr indent="-114300" lvl="8" marL="38862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9pPr>
          </a:lstStyle>
          <a:p/>
        </p:txBody>
      </p:sp>
      <p:sp>
        <p:nvSpPr>
          <p:cNvPr id="82" name="Shape 8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  <p:pic>
        <p:nvPicPr>
          <p:cNvPr descr="[Slide] 實作 Practice slide" id="83" name="Shape 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210" y="3313551"/>
            <a:ext cx="3094027" cy="293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1_章節標題 2">
    <p:bg>
      <p:bgPr>
        <a:solidFill>
          <a:srgbClr val="FFFFFF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Shape 85"/>
          <p:cNvGrpSpPr/>
          <p:nvPr/>
        </p:nvGrpSpPr>
        <p:grpSpPr>
          <a:xfrm>
            <a:off x="0" y="0"/>
            <a:ext cx="5252825" cy="6857999"/>
            <a:chOff x="2426150" y="0"/>
            <a:chExt cx="5252825" cy="6857999"/>
          </a:xfrm>
        </p:grpSpPr>
        <p:pic>
          <p:nvPicPr>
            <p:cNvPr id="86" name="Shape 8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2907873" y="0"/>
              <a:ext cx="4771102" cy="6857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Shape 87"/>
            <p:cNvPicPr preferRelativeResize="0"/>
            <p:nvPr/>
          </p:nvPicPr>
          <p:blipFill rotWithShape="1">
            <a:blip r:embed="rId2">
              <a:alphaModFix/>
            </a:blip>
            <a:srcRect b="0" l="89903" r="0" t="0"/>
            <a:stretch/>
          </p:blipFill>
          <p:spPr>
            <a:xfrm>
              <a:off x="2426150" y="0"/>
              <a:ext cx="613100" cy="68579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8" name="Shape 88"/>
          <p:cNvSpPr/>
          <p:nvPr/>
        </p:nvSpPr>
        <p:spPr>
          <a:xfrm>
            <a:off x="560550" y="2128350"/>
            <a:ext cx="1786800" cy="821100"/>
          </a:xfrm>
          <a:prstGeom prst="wedgeRoundRectCallout">
            <a:avLst>
              <a:gd fmla="val -8849" name="adj1"/>
              <a:gd fmla="val 74442" name="adj2"/>
              <a:gd fmla="val 0" name="adj3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89" name="Shape 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4425199" y="2130449"/>
            <a:ext cx="302349" cy="9152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lide programming coding code type" id="90" name="Shape 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800014">
            <a:off x="-163090" y="3580715"/>
            <a:ext cx="2854558" cy="3191338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Shape 91"/>
          <p:cNvSpPr txBox="1"/>
          <p:nvPr>
            <p:ph type="title"/>
          </p:nvPr>
        </p:nvSpPr>
        <p:spPr>
          <a:xfrm>
            <a:off x="3258150" y="169425"/>
            <a:ext cx="54096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92" name="Shape 92"/>
          <p:cNvSpPr txBox="1"/>
          <p:nvPr>
            <p:ph idx="1" type="body"/>
          </p:nvPr>
        </p:nvSpPr>
        <p:spPr>
          <a:xfrm>
            <a:off x="3258200" y="1783075"/>
            <a:ext cx="54096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65100" lvl="0" marL="34290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Font typeface="Noto Symbol"/>
              <a:defRPr/>
            </a:lvl1pPr>
            <a:lvl2pPr indent="-120650" lvl="1" marL="74295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Font typeface="Noto Symbol"/>
              <a:defRPr/>
            </a:lvl2pPr>
            <a:lvl3pPr indent="-76200" lvl="2" marL="1143000" rtl="0" algn="l">
              <a:spcBef>
                <a:spcPts val="480"/>
              </a:spcBef>
              <a:spcAft>
                <a:spcPts val="0"/>
              </a:spcAft>
              <a:buFont typeface="Cambria"/>
              <a:defRPr/>
            </a:lvl3pPr>
            <a:lvl4pPr indent="-101600" lvl="3" marL="1600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mbria"/>
              <a:defRPr/>
            </a:lvl4pPr>
            <a:lvl5pPr indent="-101600" lvl="4" marL="2057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mbria"/>
              <a:defRPr/>
            </a:lvl5pPr>
            <a:lvl6pPr indent="-114300" lvl="5" marL="25146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6pPr>
            <a:lvl7pPr indent="-114300" lvl="6" marL="29718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7pPr>
            <a:lvl8pPr indent="-114300" lvl="7" marL="34290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8pPr>
            <a:lvl9pPr indent="-114300" lvl="8" marL="38862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9pPr>
          </a:lstStyle>
          <a:p/>
        </p:txBody>
      </p:sp>
      <p:sp>
        <p:nvSpPr>
          <p:cNvPr id="93" name="Shape 93"/>
          <p:cNvSpPr txBox="1"/>
          <p:nvPr>
            <p:ph idx="2" type="title"/>
          </p:nvPr>
        </p:nvSpPr>
        <p:spPr>
          <a:xfrm>
            <a:off x="595650" y="2210400"/>
            <a:ext cx="1716600" cy="6570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spcBef>
                <a:spcPts val="0"/>
              </a:spcBef>
              <a:buNone/>
              <a:defRPr sz="28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/>
        </p:txBody>
      </p:sp>
      <p:sp>
        <p:nvSpPr>
          <p:cNvPr id="94" name="Shape 9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1_章節標題">
    <p:bg>
      <p:bgPr>
        <a:solidFill>
          <a:srgbClr val="FFFFFF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Shape 9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-1" y="0"/>
            <a:ext cx="4771102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Shape 97"/>
          <p:cNvPicPr preferRelativeResize="0"/>
          <p:nvPr/>
        </p:nvPicPr>
        <p:blipFill rotWithShape="1">
          <a:blip r:embed="rId3">
            <a:alphaModFix/>
          </a:blip>
          <a:srcRect b="10230" l="0" r="5238" t="0"/>
          <a:stretch/>
        </p:blipFill>
        <p:spPr>
          <a:xfrm>
            <a:off x="5796135" y="4293096"/>
            <a:ext cx="3347863" cy="2558339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Shape 98"/>
          <p:cNvSpPr txBox="1"/>
          <p:nvPr>
            <p:ph type="title"/>
          </p:nvPr>
        </p:nvSpPr>
        <p:spPr>
          <a:xfrm>
            <a:off x="3379395" y="1709750"/>
            <a:ext cx="5131200" cy="148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lvl="0" rtl="0" algn="r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pic>
        <p:nvPicPr>
          <p:cNvPr id="99" name="Shape 99"/>
          <p:cNvPicPr preferRelativeResize="0"/>
          <p:nvPr/>
        </p:nvPicPr>
        <p:blipFill rotWithShape="1">
          <a:blip r:embed="rId4">
            <a:alphaModFix/>
          </a:blip>
          <a:srcRect b="0" l="0" r="0" t="59028"/>
          <a:stretch/>
        </p:blipFill>
        <p:spPr>
          <a:xfrm>
            <a:off x="1237538" y="4680205"/>
            <a:ext cx="5131280" cy="764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Shape 100"/>
          <p:cNvPicPr preferRelativeResize="0"/>
          <p:nvPr/>
        </p:nvPicPr>
        <p:blipFill rotWithShape="1">
          <a:blip r:embed="rId4">
            <a:alphaModFix/>
          </a:blip>
          <a:srcRect b="53230" l="0" r="0" t="0"/>
          <a:stretch/>
        </p:blipFill>
        <p:spPr>
          <a:xfrm>
            <a:off x="2843281" y="4004555"/>
            <a:ext cx="5131200" cy="8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Shape 1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41654" y="0"/>
            <a:ext cx="302341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1_章節標題 1">
    <p:bg>
      <p:bgPr>
        <a:solidFill>
          <a:srgbClr val="FFFFFF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Shape 10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-1" y="0"/>
            <a:ext cx="4771102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/>
          <p:cNvPicPr preferRelativeResize="0"/>
          <p:nvPr/>
        </p:nvPicPr>
        <p:blipFill rotWithShape="1">
          <a:blip r:embed="rId3">
            <a:alphaModFix/>
          </a:blip>
          <a:srcRect b="10233" l="0" r="5240" t="0"/>
          <a:stretch/>
        </p:blipFill>
        <p:spPr>
          <a:xfrm>
            <a:off x="5796135" y="4293096"/>
            <a:ext cx="3348000" cy="255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>
            <p:ph type="title"/>
          </p:nvPr>
        </p:nvSpPr>
        <p:spPr>
          <a:xfrm>
            <a:off x="3379400" y="2492750"/>
            <a:ext cx="51312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 rtl="0" algn="r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pic>
        <p:nvPicPr>
          <p:cNvPr id="106" name="Shape 106"/>
          <p:cNvPicPr preferRelativeResize="0"/>
          <p:nvPr/>
        </p:nvPicPr>
        <p:blipFill rotWithShape="1">
          <a:blip r:embed="rId4">
            <a:alphaModFix/>
          </a:blip>
          <a:srcRect b="0" l="0" r="0" t="59028"/>
          <a:stretch/>
        </p:blipFill>
        <p:spPr>
          <a:xfrm>
            <a:off x="1237538" y="4680205"/>
            <a:ext cx="5131200" cy="7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 rotWithShape="1">
          <a:blip r:embed="rId4">
            <a:alphaModFix/>
          </a:blip>
          <a:srcRect b="53229" l="0" r="0" t="0"/>
          <a:stretch/>
        </p:blipFill>
        <p:spPr>
          <a:xfrm>
            <a:off x="2843281" y="4004555"/>
            <a:ext cx="5131200" cy="8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41654" y="0"/>
            <a:ext cx="302341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Shape 109"/>
          <p:cNvSpPr txBox="1"/>
          <p:nvPr/>
        </p:nvSpPr>
        <p:spPr>
          <a:xfrm>
            <a:off x="2391100" y="1625600"/>
            <a:ext cx="5071200" cy="76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zh-TW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BLOG: 布丁布丁吃什麼？</a:t>
            </a:r>
            <a:br>
              <a:rPr lang="zh-TW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zh-TW" sz="3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http://blog.pulipuli.info/</a:t>
            </a:r>
          </a:p>
        </p:txBody>
      </p:sp>
      <p:pic>
        <p:nvPicPr>
          <p:cNvPr id="110" name="Shape 1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462311" y="1522841"/>
            <a:ext cx="969900" cy="96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空白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  <p:pic>
        <p:nvPicPr>
          <p:cNvPr id="113" name="Shape 113"/>
          <p:cNvPicPr preferRelativeResize="0"/>
          <p:nvPr/>
        </p:nvPicPr>
        <p:blipFill rotWithShape="1">
          <a:blip r:embed="rId2">
            <a:alphaModFix/>
          </a:blip>
          <a:srcRect b="15205" l="0" r="0" t="25970"/>
          <a:stretch/>
        </p:blipFill>
        <p:spPr>
          <a:xfrm>
            <a:off x="0" y="0"/>
            <a:ext cx="9143998" cy="40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Shape 114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  <p:sp>
        <p:nvSpPr>
          <p:cNvPr id="115" name="Shape 115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空白 2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  <p:pic>
        <p:nvPicPr>
          <p:cNvPr id="118" name="Shape 118"/>
          <p:cNvPicPr preferRelativeResize="0"/>
          <p:nvPr/>
        </p:nvPicPr>
        <p:blipFill rotWithShape="1">
          <a:blip r:embed="rId2">
            <a:alphaModFix/>
          </a:blip>
          <a:srcRect b="15205" l="0" r="0" t="25970"/>
          <a:stretch/>
        </p:blipFill>
        <p:spPr>
          <a:xfrm>
            <a:off x="0" y="0"/>
            <a:ext cx="9143998" cy="40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Shape 119"/>
          <p:cNvSpPr/>
          <p:nvPr/>
        </p:nvSpPr>
        <p:spPr>
          <a:xfrm>
            <a:off x="0" y="0"/>
            <a:ext cx="9173700" cy="6553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0" name="Shape 120"/>
          <p:cNvSpPr txBox="1"/>
          <p:nvPr>
            <p:ph idx="1" type="subTitle"/>
          </p:nvPr>
        </p:nvSpPr>
        <p:spPr>
          <a:xfrm>
            <a:off x="24200" y="6583675"/>
            <a:ext cx="8286000" cy="2742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  <p:sp>
        <p:nvSpPr>
          <p:cNvPr id="121" name="Shape 121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defRPr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defRPr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defRPr>
                <a:solidFill>
                  <a:srgbClr val="FFFFFF"/>
                </a:solidFill>
              </a:defRPr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defRPr>
                <a:solidFill>
                  <a:srgbClr val="FFFFFF"/>
                </a:solidFill>
              </a:defRPr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defRPr>
                <a:solidFill>
                  <a:srgbClr val="FFFFFF"/>
                </a:solidFill>
              </a:defRPr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defRPr>
                <a:solidFill>
                  <a:srgbClr val="FFFFFF"/>
                </a:solidFill>
              </a:defRPr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空白 1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Shape 123"/>
          <p:cNvPicPr preferRelativeResize="0"/>
          <p:nvPr/>
        </p:nvPicPr>
        <p:blipFill rotWithShape="1">
          <a:blip r:embed="rId2">
            <a:alphaModFix/>
          </a:blip>
          <a:srcRect b="15205" l="0" r="0" t="25970"/>
          <a:stretch/>
        </p:blipFill>
        <p:spPr>
          <a:xfrm>
            <a:off x="0" y="0"/>
            <a:ext cx="9143998" cy="40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Shape 124"/>
          <p:cNvSpPr/>
          <p:nvPr/>
        </p:nvSpPr>
        <p:spPr>
          <a:xfrm>
            <a:off x="0" y="0"/>
            <a:ext cx="91737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5" name="Shape 12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  <p:sp>
        <p:nvSpPr>
          <p:cNvPr id="126" name="Shape 126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Tx">
  <p:cSld name="含標題的內容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/>
          <p:nvPr>
            <p:ph type="title"/>
          </p:nvPr>
        </p:nvSpPr>
        <p:spPr>
          <a:xfrm>
            <a:off x="630237" y="457200"/>
            <a:ext cx="2949575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29" name="Shape 129"/>
          <p:cNvSpPr txBox="1"/>
          <p:nvPr>
            <p:ph idx="1" type="body"/>
          </p:nvPr>
        </p:nvSpPr>
        <p:spPr>
          <a:xfrm>
            <a:off x="3887787" y="987425"/>
            <a:ext cx="4629150" cy="487362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30" name="Shape 130"/>
          <p:cNvSpPr txBox="1"/>
          <p:nvPr>
            <p:ph idx="2" type="body"/>
          </p:nvPr>
        </p:nvSpPr>
        <p:spPr>
          <a:xfrm>
            <a:off x="630237" y="2057400"/>
            <a:ext cx="2949575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rtl="0">
              <a:spcBef>
                <a:spcPts val="0"/>
              </a:spcBef>
              <a:buFont typeface="Cambria"/>
              <a:buNone/>
              <a:defRPr/>
            </a:lvl1pPr>
            <a:lvl2pPr indent="0" lvl="1" marL="457200" rtl="0">
              <a:spcBef>
                <a:spcPts val="0"/>
              </a:spcBef>
              <a:buFont typeface="Cambria"/>
              <a:buNone/>
              <a:defRPr/>
            </a:lvl2pPr>
            <a:lvl3pPr indent="0" lvl="2" marL="914400" rtl="0">
              <a:spcBef>
                <a:spcPts val="0"/>
              </a:spcBef>
              <a:buFont typeface="Cambria"/>
              <a:buNone/>
              <a:defRPr/>
            </a:lvl3pPr>
            <a:lvl4pPr indent="0" lvl="3" marL="1371600" rtl="0">
              <a:spcBef>
                <a:spcPts val="0"/>
              </a:spcBef>
              <a:buFont typeface="Cambria"/>
              <a:buNone/>
              <a:defRPr/>
            </a:lvl4pPr>
            <a:lvl5pPr indent="0" lvl="4" marL="1828800" rtl="0">
              <a:spcBef>
                <a:spcPts val="0"/>
              </a:spcBef>
              <a:buFont typeface="Cambria"/>
              <a:buNone/>
              <a:defRPr/>
            </a:lvl5pPr>
            <a:lvl6pPr indent="0" lvl="5" marL="2286000" rtl="0">
              <a:spcBef>
                <a:spcPts val="0"/>
              </a:spcBef>
              <a:buFont typeface="Cambria"/>
              <a:buNone/>
              <a:defRPr/>
            </a:lvl6pPr>
            <a:lvl7pPr indent="0" lvl="6" marL="2743200" rtl="0">
              <a:spcBef>
                <a:spcPts val="0"/>
              </a:spcBef>
              <a:buFont typeface="Cambria"/>
              <a:buNone/>
              <a:defRPr/>
            </a:lvl7pPr>
            <a:lvl8pPr indent="0" lvl="7" marL="3200400" rtl="0">
              <a:spcBef>
                <a:spcPts val="0"/>
              </a:spcBef>
              <a:buFont typeface="Cambria"/>
              <a:buNone/>
              <a:defRPr/>
            </a:lvl8pPr>
            <a:lvl9pPr indent="0" lvl="8" marL="3657600" rtl="0">
              <a:spcBef>
                <a:spcPts val="0"/>
              </a:spcBef>
              <a:buFont typeface="Cambria"/>
              <a:buNone/>
              <a:defRPr/>
            </a:lvl9pPr>
          </a:lstStyle>
          <a:p/>
        </p:txBody>
      </p:sp>
      <p:sp>
        <p:nvSpPr>
          <p:cNvPr id="131" name="Shape 13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  <p:sp>
        <p:nvSpPr>
          <p:cNvPr id="132" name="Shape 132"/>
          <p:cNvSpPr txBox="1"/>
          <p:nvPr>
            <p:ph idx="3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picTx">
  <p:cSld name="含標題的圖片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/>
          <p:nvPr>
            <p:ph type="title"/>
          </p:nvPr>
        </p:nvSpPr>
        <p:spPr>
          <a:xfrm>
            <a:off x="630237" y="457200"/>
            <a:ext cx="2949575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35" name="Shape 135"/>
          <p:cNvSpPr/>
          <p:nvPr>
            <p:ph idx="2" type="pic"/>
          </p:nvPr>
        </p:nvSpPr>
        <p:spPr>
          <a:xfrm>
            <a:off x="3887787" y="987425"/>
            <a:ext cx="4629150" cy="4873624"/>
          </a:xfrm>
          <a:prstGeom prst="rect">
            <a:avLst/>
          </a:prstGeom>
          <a:noFill/>
          <a:ln>
            <a:noFill/>
          </a:ln>
        </p:spPr>
      </p:sp>
      <p:sp>
        <p:nvSpPr>
          <p:cNvPr id="136" name="Shape 136"/>
          <p:cNvSpPr txBox="1"/>
          <p:nvPr>
            <p:ph idx="1" type="body"/>
          </p:nvPr>
        </p:nvSpPr>
        <p:spPr>
          <a:xfrm>
            <a:off x="630237" y="2057400"/>
            <a:ext cx="2949575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rtl="0">
              <a:spcBef>
                <a:spcPts val="0"/>
              </a:spcBef>
              <a:buFont typeface="Cambria"/>
              <a:buNone/>
              <a:defRPr/>
            </a:lvl1pPr>
            <a:lvl2pPr indent="0" lvl="1" marL="457200" rtl="0">
              <a:spcBef>
                <a:spcPts val="0"/>
              </a:spcBef>
              <a:buFont typeface="Cambria"/>
              <a:buNone/>
              <a:defRPr/>
            </a:lvl2pPr>
            <a:lvl3pPr indent="0" lvl="2" marL="914400" rtl="0">
              <a:spcBef>
                <a:spcPts val="0"/>
              </a:spcBef>
              <a:buFont typeface="Cambria"/>
              <a:buNone/>
              <a:defRPr/>
            </a:lvl3pPr>
            <a:lvl4pPr indent="0" lvl="3" marL="1371600" rtl="0">
              <a:spcBef>
                <a:spcPts val="0"/>
              </a:spcBef>
              <a:buFont typeface="Cambria"/>
              <a:buNone/>
              <a:defRPr/>
            </a:lvl4pPr>
            <a:lvl5pPr indent="0" lvl="4" marL="1828800" rtl="0">
              <a:spcBef>
                <a:spcPts val="0"/>
              </a:spcBef>
              <a:buFont typeface="Cambria"/>
              <a:buNone/>
              <a:defRPr/>
            </a:lvl5pPr>
            <a:lvl6pPr indent="0" lvl="5" marL="2286000" rtl="0">
              <a:spcBef>
                <a:spcPts val="0"/>
              </a:spcBef>
              <a:buFont typeface="Cambria"/>
              <a:buNone/>
              <a:defRPr/>
            </a:lvl6pPr>
            <a:lvl7pPr indent="0" lvl="6" marL="2743200" rtl="0">
              <a:spcBef>
                <a:spcPts val="0"/>
              </a:spcBef>
              <a:buFont typeface="Cambria"/>
              <a:buNone/>
              <a:defRPr/>
            </a:lvl7pPr>
            <a:lvl8pPr indent="0" lvl="7" marL="3200400" rtl="0">
              <a:spcBef>
                <a:spcPts val="0"/>
              </a:spcBef>
              <a:buFont typeface="Cambria"/>
              <a:buNone/>
              <a:defRPr/>
            </a:lvl8pPr>
            <a:lvl9pPr indent="0" lvl="8" marL="3657600" rtl="0">
              <a:spcBef>
                <a:spcPts val="0"/>
              </a:spcBef>
              <a:buFont typeface="Cambria"/>
              <a:buNone/>
              <a:defRPr/>
            </a:lvl9pPr>
          </a:lstStyle>
          <a:p/>
        </p:txBody>
      </p:sp>
      <p:sp>
        <p:nvSpPr>
          <p:cNvPr id="137" name="Shape 13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  <p:sp>
        <p:nvSpPr>
          <p:cNvPr id="138" name="Shape 138"/>
          <p:cNvSpPr txBox="1"/>
          <p:nvPr>
            <p:ph idx="3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 name="標題投影片 1">
    <p:bg>
      <p:bgPr>
        <a:solidFill>
          <a:srgbClr val="313031"/>
        </a:solidFill>
      </p:bgPr>
    </p:bg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Shape 21"/>
          <p:cNvPicPr preferRelativeResize="0"/>
          <p:nvPr/>
        </p:nvPicPr>
        <p:blipFill rotWithShape="1">
          <a:blip r:embed="rId2">
            <a:alphaModFix/>
          </a:blip>
          <a:srcRect b="7757" l="0" r="0" t="18294"/>
          <a:stretch/>
        </p:blipFill>
        <p:spPr>
          <a:xfrm>
            <a:off x="161050" y="32274"/>
            <a:ext cx="8781376" cy="487322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Shape 22"/>
          <p:cNvSpPr/>
          <p:nvPr/>
        </p:nvSpPr>
        <p:spPr>
          <a:xfrm>
            <a:off x="8075" y="3832400"/>
            <a:ext cx="9144000" cy="302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" name="Shape 23"/>
          <p:cNvSpPr txBox="1"/>
          <p:nvPr>
            <p:ph idx="1" type="subTitle"/>
          </p:nvPr>
        </p:nvSpPr>
        <p:spPr>
          <a:xfrm>
            <a:off x="2059925" y="5579650"/>
            <a:ext cx="5817300" cy="6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ct val="100000"/>
              <a:buFont typeface="Noto Symbol"/>
              <a:buNone/>
              <a:defRPr sz="2400">
                <a:solidFill>
                  <a:schemeClr val="dk2"/>
                </a:solidFill>
              </a:defRPr>
            </a:lvl1pPr>
            <a:lvl2pPr indent="-1206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76200" lvl="2" marL="1143000" marR="0" rtl="0">
              <a:spcBef>
                <a:spcPts val="480"/>
              </a:spcBef>
              <a:spcAft>
                <a:spcPts val="0"/>
              </a:spcAft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1016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1016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114300" lvl="5" marL="25146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114300" lvl="6" marL="29718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114300" lvl="7" marL="34290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114300" lvl="8" marL="38862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4" name="Shape 24"/>
          <p:cNvSpPr txBox="1"/>
          <p:nvPr>
            <p:ph type="ctrTitle"/>
          </p:nvPr>
        </p:nvSpPr>
        <p:spPr>
          <a:xfrm>
            <a:off x="599675" y="4769250"/>
            <a:ext cx="79041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>
                <a:solidFill>
                  <a:srgbClr val="000000"/>
                </a:solidFill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defRPr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defRPr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defRPr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defRPr/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defRPr/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defRPr/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defRPr/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25" name="Shape 25"/>
          <p:cNvSpPr txBox="1"/>
          <p:nvPr>
            <p:ph idx="2" type="subTitle"/>
          </p:nvPr>
        </p:nvSpPr>
        <p:spPr>
          <a:xfrm>
            <a:off x="599675" y="1459125"/>
            <a:ext cx="5469900" cy="4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>
              <a:spcBef>
                <a:spcPts val="360"/>
              </a:spcBef>
              <a:spcAft>
                <a:spcPts val="0"/>
              </a:spcAft>
              <a:buSzPct val="100000"/>
              <a:buFont typeface="Noto Symbol"/>
              <a:buNone/>
              <a:defRPr sz="2400">
                <a:solidFill>
                  <a:schemeClr val="dk2"/>
                </a:solidFill>
              </a:defRPr>
            </a:lvl1pPr>
            <a:lvl2pPr indent="-1206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76200" lvl="2" marL="1143000" marR="0" rtl="0">
              <a:spcBef>
                <a:spcPts val="480"/>
              </a:spcBef>
              <a:spcAft>
                <a:spcPts val="0"/>
              </a:spcAft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1016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1016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114300" lvl="5" marL="25146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114300" lvl="6" marL="29718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114300" lvl="7" marL="34290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114300" lvl="8" marL="38862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  <p:pic>
        <p:nvPicPr>
          <p:cNvPr descr="Fu_Jen_Catholic_University_Seal.svg.png" id="26" name="Shape 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0526" y="5608774"/>
            <a:ext cx="523241" cy="574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x">
  <p:cSld name="標題及直排文字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lvl="0" rtl="0" algn="l">
              <a:spcBef>
                <a:spcPts val="0"/>
              </a:spcBef>
              <a:spcAft>
                <a:spcPts val="0"/>
              </a:spcAft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defRPr/>
            </a:lvl5pPr>
            <a:lvl6pPr lvl="5" marL="457200" rtl="0" algn="r">
              <a:spcBef>
                <a:spcPts val="0"/>
              </a:spcBef>
              <a:spcAft>
                <a:spcPts val="0"/>
              </a:spcAft>
              <a:defRPr/>
            </a:lvl6pPr>
            <a:lvl7pPr lvl="6" marL="914400" rtl="0" algn="r">
              <a:spcBef>
                <a:spcPts val="0"/>
              </a:spcBef>
              <a:spcAft>
                <a:spcPts val="0"/>
              </a:spcAft>
              <a:defRPr/>
            </a:lvl7pPr>
            <a:lvl8pPr lvl="7" marL="1371600" rtl="0" algn="r">
              <a:spcBef>
                <a:spcPts val="0"/>
              </a:spcBef>
              <a:spcAft>
                <a:spcPts val="0"/>
              </a:spcAft>
              <a:defRPr/>
            </a:lvl8pPr>
            <a:lvl9pPr lvl="8" marL="1828800" rtl="0" algn="r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141" name="Shape 141"/>
          <p:cNvSpPr txBox="1"/>
          <p:nvPr>
            <p:ph idx="1" type="body"/>
          </p:nvPr>
        </p:nvSpPr>
        <p:spPr>
          <a:xfrm rot="5400000">
            <a:off x="2190750" y="-209550"/>
            <a:ext cx="4876799" cy="8191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651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Font typeface="Noto Symbol"/>
              <a:buChar char="❖"/>
              <a:defRPr/>
            </a:lvl1pPr>
            <a:lvl2pPr indent="-120650" lvl="1" marL="74295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▪"/>
              <a:defRPr/>
            </a:lvl2pPr>
            <a:lvl3pPr indent="-76200" lvl="2" marL="11430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Cambria"/>
              <a:buChar char="•"/>
              <a:defRPr/>
            </a:lvl3pPr>
            <a:lvl4pPr indent="-101600" lvl="3" marL="1600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mbria"/>
              <a:buChar char="–"/>
              <a:defRPr/>
            </a:lvl4pPr>
            <a:lvl5pPr indent="-101600" lvl="4" marL="2057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mbria"/>
              <a:buChar char="»"/>
              <a:defRPr/>
            </a:lvl5pPr>
            <a:lvl6pPr indent="-114300" lvl="5" marL="25146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indent="-114300" lvl="6" marL="29718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indent="-114300" lvl="7" marL="34290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indent="-114300" lvl="8" marL="38862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142" name="Shape 142"/>
          <p:cNvSpPr txBox="1"/>
          <p:nvPr>
            <p:ph idx="10" type="dt"/>
          </p:nvPr>
        </p:nvSpPr>
        <p:spPr>
          <a:xfrm>
            <a:off x="381000" y="6553200"/>
            <a:ext cx="1904999" cy="2619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0"/>
              </a:spcBef>
              <a:defRPr/>
            </a:lvl1pPr>
            <a:lvl2pPr indent="0" lvl="1" marL="457200" marR="0" rtl="0" algn="l">
              <a:spcBef>
                <a:spcPts val="0"/>
              </a:spcBef>
              <a:defRPr/>
            </a:lvl2pPr>
            <a:lvl3pPr indent="0" lvl="2" marL="914400" marR="0" rtl="0" algn="l">
              <a:spcBef>
                <a:spcPts val="0"/>
              </a:spcBef>
              <a:defRPr/>
            </a:lvl3pPr>
            <a:lvl4pPr indent="0" lvl="3" marL="1371600" marR="0" rtl="0" algn="l">
              <a:spcBef>
                <a:spcPts val="0"/>
              </a:spcBef>
              <a:defRPr/>
            </a:lvl4pPr>
            <a:lvl5pPr indent="0" lvl="4" marL="1828800" marR="0" rtl="0" algn="l">
              <a:spcBef>
                <a:spcPts val="0"/>
              </a:spcBef>
              <a:defRPr/>
            </a:lvl5pPr>
            <a:lvl6pPr indent="0" lvl="5" marL="2286000" marR="0" rtl="0" algn="l">
              <a:spcBef>
                <a:spcPts val="0"/>
              </a:spcBef>
              <a:defRPr/>
            </a:lvl6pPr>
            <a:lvl7pPr indent="0" lvl="6" marL="2743200" marR="0" rtl="0" algn="l">
              <a:spcBef>
                <a:spcPts val="0"/>
              </a:spcBef>
              <a:defRPr/>
            </a:lvl7pPr>
            <a:lvl8pPr indent="0" lvl="7" marL="3200400" marR="0" rtl="0" algn="l">
              <a:spcBef>
                <a:spcPts val="0"/>
              </a:spcBef>
              <a:defRPr/>
            </a:lvl8pPr>
            <a:lvl9pPr indent="0" lvl="8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43" name="Shape 14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itleAndTx">
  <p:cSld name="直排標題及文字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/>
          <p:nvPr>
            <p:ph type="title"/>
          </p:nvPr>
        </p:nvSpPr>
        <p:spPr>
          <a:xfrm rot="5400000">
            <a:off x="4824412" y="2424112"/>
            <a:ext cx="5753100" cy="2047874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lvl="0" rtl="0" algn="l">
              <a:spcBef>
                <a:spcPts val="0"/>
              </a:spcBef>
              <a:spcAft>
                <a:spcPts val="0"/>
              </a:spcAft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defRPr/>
            </a:lvl5pPr>
            <a:lvl6pPr lvl="5" marL="457200" rtl="0" algn="r">
              <a:spcBef>
                <a:spcPts val="0"/>
              </a:spcBef>
              <a:spcAft>
                <a:spcPts val="0"/>
              </a:spcAft>
              <a:defRPr/>
            </a:lvl6pPr>
            <a:lvl7pPr lvl="6" marL="914400" rtl="0" algn="r">
              <a:spcBef>
                <a:spcPts val="0"/>
              </a:spcBef>
              <a:spcAft>
                <a:spcPts val="0"/>
              </a:spcAft>
              <a:defRPr/>
            </a:lvl7pPr>
            <a:lvl8pPr lvl="7" marL="1371600" rtl="0" algn="r">
              <a:spcBef>
                <a:spcPts val="0"/>
              </a:spcBef>
              <a:spcAft>
                <a:spcPts val="0"/>
              </a:spcAft>
              <a:defRPr/>
            </a:lvl8pPr>
            <a:lvl9pPr lvl="8" marL="1828800" rtl="0" algn="r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146" name="Shape 146"/>
          <p:cNvSpPr txBox="1"/>
          <p:nvPr>
            <p:ph idx="1" type="body"/>
          </p:nvPr>
        </p:nvSpPr>
        <p:spPr>
          <a:xfrm rot="5400000">
            <a:off x="652462" y="452437"/>
            <a:ext cx="5753100" cy="599122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651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Font typeface="Noto Symbol"/>
              <a:buChar char="❖"/>
              <a:defRPr/>
            </a:lvl1pPr>
            <a:lvl2pPr indent="-120650" lvl="1" marL="74295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▪"/>
              <a:defRPr/>
            </a:lvl2pPr>
            <a:lvl3pPr indent="-76200" lvl="2" marL="11430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Cambria"/>
              <a:buChar char="•"/>
              <a:defRPr/>
            </a:lvl3pPr>
            <a:lvl4pPr indent="-101600" lvl="3" marL="1600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mbria"/>
              <a:buChar char="–"/>
              <a:defRPr/>
            </a:lvl4pPr>
            <a:lvl5pPr indent="-101600" lvl="4" marL="2057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mbria"/>
              <a:buChar char="»"/>
              <a:defRPr/>
            </a:lvl5pPr>
            <a:lvl6pPr indent="-114300" lvl="5" marL="25146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indent="-114300" lvl="6" marL="29718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indent="-114300" lvl="7" marL="34290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indent="-114300" lvl="8" marL="38862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147" name="Shape 147"/>
          <p:cNvSpPr txBox="1"/>
          <p:nvPr>
            <p:ph idx="10" type="dt"/>
          </p:nvPr>
        </p:nvSpPr>
        <p:spPr>
          <a:xfrm>
            <a:off x="381000" y="6553200"/>
            <a:ext cx="1904999" cy="2619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0"/>
              </a:spcBef>
              <a:defRPr/>
            </a:lvl1pPr>
            <a:lvl2pPr indent="0" lvl="1" marL="457200" marR="0" rtl="0" algn="l">
              <a:spcBef>
                <a:spcPts val="0"/>
              </a:spcBef>
              <a:defRPr/>
            </a:lvl2pPr>
            <a:lvl3pPr indent="0" lvl="2" marL="914400" marR="0" rtl="0" algn="l">
              <a:spcBef>
                <a:spcPts val="0"/>
              </a:spcBef>
              <a:defRPr/>
            </a:lvl3pPr>
            <a:lvl4pPr indent="0" lvl="3" marL="1371600" marR="0" rtl="0" algn="l">
              <a:spcBef>
                <a:spcPts val="0"/>
              </a:spcBef>
              <a:defRPr/>
            </a:lvl4pPr>
            <a:lvl5pPr indent="0" lvl="4" marL="1828800" marR="0" rtl="0" algn="l">
              <a:spcBef>
                <a:spcPts val="0"/>
              </a:spcBef>
              <a:defRPr/>
            </a:lvl5pPr>
            <a:lvl6pPr indent="0" lvl="5" marL="2286000" marR="0" rtl="0" algn="l">
              <a:spcBef>
                <a:spcPts val="0"/>
              </a:spcBef>
              <a:defRPr/>
            </a:lvl6pPr>
            <a:lvl7pPr indent="0" lvl="6" marL="2743200" marR="0" rtl="0" algn="l">
              <a:spcBef>
                <a:spcPts val="0"/>
              </a:spcBef>
              <a:defRPr/>
            </a:lvl7pPr>
            <a:lvl8pPr indent="0" lvl="7" marL="3200400" marR="0" rtl="0" algn="l">
              <a:spcBef>
                <a:spcPts val="0"/>
              </a:spcBef>
              <a:defRPr/>
            </a:lvl8pPr>
            <a:lvl9pPr indent="0" lvl="8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48" name="Shape 14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bl">
  <p:cSld name="標題及表格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/>
          <p:nvPr>
            <p:ph type="title"/>
          </p:nvPr>
        </p:nvSpPr>
        <p:spPr>
          <a:xfrm>
            <a:off x="838200" y="571500"/>
            <a:ext cx="7162799" cy="487363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lvl="0" rtl="0" algn="l">
              <a:spcBef>
                <a:spcPts val="0"/>
              </a:spcBef>
              <a:spcAft>
                <a:spcPts val="0"/>
              </a:spcAft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defRPr/>
            </a:lvl5pPr>
            <a:lvl6pPr lvl="5" marL="457200" rtl="0" algn="r">
              <a:spcBef>
                <a:spcPts val="0"/>
              </a:spcBef>
              <a:spcAft>
                <a:spcPts val="0"/>
              </a:spcAft>
              <a:defRPr/>
            </a:lvl6pPr>
            <a:lvl7pPr lvl="6" marL="914400" rtl="0" algn="r">
              <a:spcBef>
                <a:spcPts val="0"/>
              </a:spcBef>
              <a:spcAft>
                <a:spcPts val="0"/>
              </a:spcAft>
              <a:defRPr/>
            </a:lvl7pPr>
            <a:lvl8pPr lvl="7" marL="1371600" rtl="0" algn="r">
              <a:spcBef>
                <a:spcPts val="0"/>
              </a:spcBef>
              <a:spcAft>
                <a:spcPts val="0"/>
              </a:spcAft>
              <a:defRPr/>
            </a:lvl8pPr>
            <a:lvl9pPr lvl="8" marL="1828800" rtl="0" algn="r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151" name="Shape 151"/>
          <p:cNvSpPr txBox="1"/>
          <p:nvPr>
            <p:ph idx="11" type="ftr"/>
          </p:nvPr>
        </p:nvSpPr>
        <p:spPr>
          <a:xfrm>
            <a:off x="7086600" y="6537325"/>
            <a:ext cx="17526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r">
              <a:spcBef>
                <a:spcPts val="0"/>
              </a:spcBef>
              <a:defRPr/>
            </a:lvl1pPr>
            <a:lvl2pPr indent="0" lvl="1" marL="457200" marR="0" rtl="0" algn="l">
              <a:spcBef>
                <a:spcPts val="0"/>
              </a:spcBef>
              <a:defRPr/>
            </a:lvl2pPr>
            <a:lvl3pPr indent="0" lvl="2" marL="914400" marR="0" rtl="0" algn="l">
              <a:spcBef>
                <a:spcPts val="0"/>
              </a:spcBef>
              <a:defRPr/>
            </a:lvl3pPr>
            <a:lvl4pPr indent="0" lvl="3" marL="1371600" marR="0" rtl="0" algn="l">
              <a:spcBef>
                <a:spcPts val="0"/>
              </a:spcBef>
              <a:defRPr/>
            </a:lvl4pPr>
            <a:lvl5pPr indent="0" lvl="4" marL="1828800" marR="0" rtl="0" algn="l">
              <a:spcBef>
                <a:spcPts val="0"/>
              </a:spcBef>
              <a:defRPr/>
            </a:lvl5pPr>
            <a:lvl6pPr indent="0" lvl="5" marL="2286000" marR="0" rtl="0" algn="l">
              <a:spcBef>
                <a:spcPts val="0"/>
              </a:spcBef>
              <a:defRPr/>
            </a:lvl6pPr>
            <a:lvl7pPr indent="0" lvl="6" marL="2743200" marR="0" rtl="0" algn="l">
              <a:spcBef>
                <a:spcPts val="0"/>
              </a:spcBef>
              <a:defRPr/>
            </a:lvl7pPr>
            <a:lvl8pPr indent="0" lvl="7" marL="3200400" marR="0" rtl="0" algn="l">
              <a:spcBef>
                <a:spcPts val="0"/>
              </a:spcBef>
              <a:defRPr/>
            </a:lvl8pPr>
            <a:lvl9pPr indent="0" lvl="8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52" name="Shape 15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  <p:sp>
        <p:nvSpPr>
          <p:cNvPr id="153" name="Shape 153"/>
          <p:cNvSpPr txBox="1"/>
          <p:nvPr>
            <p:ph idx="10" type="dt"/>
          </p:nvPr>
        </p:nvSpPr>
        <p:spPr>
          <a:xfrm>
            <a:off x="381000" y="6553200"/>
            <a:ext cx="1904999" cy="2619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0"/>
              </a:spcBef>
              <a:defRPr/>
            </a:lvl1pPr>
            <a:lvl2pPr indent="0" lvl="1" marL="457200" marR="0" rtl="0" algn="l">
              <a:spcBef>
                <a:spcPts val="0"/>
              </a:spcBef>
              <a:defRPr/>
            </a:lvl2pPr>
            <a:lvl3pPr indent="0" lvl="2" marL="914400" marR="0" rtl="0" algn="l">
              <a:spcBef>
                <a:spcPts val="0"/>
              </a:spcBef>
              <a:defRPr/>
            </a:lvl3pPr>
            <a:lvl4pPr indent="0" lvl="3" marL="1371600" marR="0" rtl="0" algn="l">
              <a:spcBef>
                <a:spcPts val="0"/>
              </a:spcBef>
              <a:defRPr/>
            </a:lvl4pPr>
            <a:lvl5pPr indent="0" lvl="4" marL="1828800" marR="0" rtl="0" algn="l">
              <a:spcBef>
                <a:spcPts val="0"/>
              </a:spcBef>
              <a:defRPr/>
            </a:lvl5pPr>
            <a:lvl6pPr indent="0" lvl="5" marL="2286000" marR="0" rtl="0" algn="l">
              <a:spcBef>
                <a:spcPts val="0"/>
              </a:spcBef>
              <a:defRPr/>
            </a:lvl6pPr>
            <a:lvl7pPr indent="0" lvl="6" marL="2743200" marR="0" rtl="0" algn="l">
              <a:spcBef>
                <a:spcPts val="0"/>
              </a:spcBef>
              <a:defRPr/>
            </a:lvl7pPr>
            <a:lvl8pPr indent="0" lvl="7" marL="3200400" marR="0" rtl="0" algn="l">
              <a:spcBef>
                <a:spcPts val="0"/>
              </a:spcBef>
              <a:defRPr/>
            </a:lvl8pPr>
            <a:lvl9pPr indent="0" lvl="8" marL="3657600" marR="0" rtl="0" algn="l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 type="title">
  <p:cSld name="標題投影片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/>
          <p:nvPr>
            <p:ph idx="1" type="subTitle"/>
          </p:nvPr>
        </p:nvSpPr>
        <p:spPr>
          <a:xfrm>
            <a:off x="1431750" y="4910000"/>
            <a:ext cx="4340700" cy="11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>
              <a:spcBef>
                <a:spcPts val="360"/>
              </a:spcBef>
              <a:spcAft>
                <a:spcPts val="0"/>
              </a:spcAft>
              <a:buSzPct val="100000"/>
              <a:buFont typeface="Noto Symbol"/>
              <a:buNone/>
              <a:defRPr sz="2400">
                <a:solidFill>
                  <a:schemeClr val="dk2"/>
                </a:solidFill>
              </a:defRPr>
            </a:lvl1pPr>
            <a:lvl2pPr indent="-1206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76200" lvl="2" marL="1143000" marR="0" rtl="0">
              <a:spcBef>
                <a:spcPts val="480"/>
              </a:spcBef>
              <a:spcAft>
                <a:spcPts val="0"/>
              </a:spcAft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1016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1016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114300" lvl="5" marL="25146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114300" lvl="6" marL="29718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114300" lvl="7" marL="34290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114300" lvl="8" marL="38862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61" name="Shape 161"/>
          <p:cNvSpPr txBox="1"/>
          <p:nvPr>
            <p:ph type="ctrTitle"/>
          </p:nvPr>
        </p:nvSpPr>
        <p:spPr>
          <a:xfrm>
            <a:off x="599675" y="2895750"/>
            <a:ext cx="54699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>
                <a:solidFill>
                  <a:srgbClr val="000000"/>
                </a:solidFill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defRPr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defRPr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defRPr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defRPr/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defRPr/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defRPr/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defRPr/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pic>
        <p:nvPicPr>
          <p:cNvPr id="162" name="Shape 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2898" y="0"/>
            <a:ext cx="4771102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Shape 1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" y="0"/>
            <a:ext cx="302341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Shape 164"/>
          <p:cNvSpPr txBox="1"/>
          <p:nvPr>
            <p:ph idx="2" type="subTitle"/>
          </p:nvPr>
        </p:nvSpPr>
        <p:spPr>
          <a:xfrm>
            <a:off x="599675" y="1459125"/>
            <a:ext cx="5469900" cy="4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>
              <a:spcBef>
                <a:spcPts val="360"/>
              </a:spcBef>
              <a:spcAft>
                <a:spcPts val="0"/>
              </a:spcAft>
              <a:buSzPct val="100000"/>
              <a:buFont typeface="Noto Symbol"/>
              <a:buNone/>
              <a:defRPr sz="2400">
                <a:solidFill>
                  <a:schemeClr val="dk2"/>
                </a:solidFill>
              </a:defRPr>
            </a:lvl1pPr>
            <a:lvl2pPr indent="-1206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76200" lvl="2" marL="1143000" marR="0" rtl="0">
              <a:spcBef>
                <a:spcPts val="480"/>
              </a:spcBef>
              <a:spcAft>
                <a:spcPts val="0"/>
              </a:spcAft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1016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1016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114300" lvl="5" marL="25146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114300" lvl="6" marL="29718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114300" lvl="7" marL="34290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114300" lvl="8" marL="38862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 name="標題投影片 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" name="Shape 166"/>
          <p:cNvGrpSpPr/>
          <p:nvPr/>
        </p:nvGrpSpPr>
        <p:grpSpPr>
          <a:xfrm>
            <a:off x="3446822" y="0"/>
            <a:ext cx="5697168" cy="6858000"/>
            <a:chOff x="3446822" y="0"/>
            <a:chExt cx="5697168" cy="6858000"/>
          </a:xfrm>
        </p:grpSpPr>
        <p:pic>
          <p:nvPicPr>
            <p:cNvPr id="167" name="Shape 16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080858" y="0"/>
              <a:ext cx="5063132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Shape 16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446822" y="0"/>
              <a:ext cx="2698954" cy="68579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9" name="Shape 169"/>
          <p:cNvSpPr txBox="1"/>
          <p:nvPr>
            <p:ph idx="1" type="subTitle"/>
          </p:nvPr>
        </p:nvSpPr>
        <p:spPr>
          <a:xfrm>
            <a:off x="599675" y="4376600"/>
            <a:ext cx="4130400" cy="11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>
              <a:spcBef>
                <a:spcPts val="360"/>
              </a:spcBef>
              <a:spcAft>
                <a:spcPts val="0"/>
              </a:spcAft>
              <a:buSzPct val="100000"/>
              <a:buFont typeface="Noto Symbol"/>
              <a:buNone/>
              <a:defRPr sz="2400">
                <a:solidFill>
                  <a:schemeClr val="dk2"/>
                </a:solidFill>
              </a:defRPr>
            </a:lvl1pPr>
            <a:lvl2pPr indent="-1206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76200" lvl="2" marL="1143000" marR="0" rtl="0">
              <a:spcBef>
                <a:spcPts val="480"/>
              </a:spcBef>
              <a:spcAft>
                <a:spcPts val="0"/>
              </a:spcAft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1016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1016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114300" lvl="5" marL="25146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114300" lvl="6" marL="29718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114300" lvl="7" marL="34290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114300" lvl="8" marL="38862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70" name="Shape 170"/>
          <p:cNvSpPr txBox="1"/>
          <p:nvPr>
            <p:ph type="ctrTitle"/>
          </p:nvPr>
        </p:nvSpPr>
        <p:spPr>
          <a:xfrm>
            <a:off x="599675" y="2094350"/>
            <a:ext cx="44976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 sz="3600">
                <a:solidFill>
                  <a:srgbClr val="000000"/>
                </a:solidFill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defRPr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defRPr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defRPr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defRPr/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defRPr/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defRPr/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defRPr/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pic>
        <p:nvPicPr>
          <p:cNvPr id="171" name="Shape 1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" y="0"/>
            <a:ext cx="302341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Shape 172"/>
          <p:cNvSpPr txBox="1"/>
          <p:nvPr>
            <p:ph idx="2" type="subTitle"/>
          </p:nvPr>
        </p:nvSpPr>
        <p:spPr>
          <a:xfrm>
            <a:off x="599675" y="1472250"/>
            <a:ext cx="5469900" cy="4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>
              <a:spcBef>
                <a:spcPts val="360"/>
              </a:spcBef>
              <a:spcAft>
                <a:spcPts val="0"/>
              </a:spcAft>
              <a:buSzPct val="100000"/>
              <a:buFont typeface="Noto Symbol"/>
              <a:buNone/>
              <a:defRPr sz="2200">
                <a:solidFill>
                  <a:schemeClr val="dk2"/>
                </a:solidFill>
              </a:defRPr>
            </a:lvl1pPr>
            <a:lvl2pPr indent="-1206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76200" lvl="2" marL="1143000" marR="0" rtl="0">
              <a:spcBef>
                <a:spcPts val="480"/>
              </a:spcBef>
              <a:spcAft>
                <a:spcPts val="0"/>
              </a:spcAft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1016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1016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114300" lvl="5" marL="25146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114300" lvl="6" marL="29718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114300" lvl="7" marL="34290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114300" lvl="8" marL="38862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  <p:pic>
        <p:nvPicPr>
          <p:cNvPr id="173" name="Shape 1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2275" y="5416950"/>
            <a:ext cx="633000" cy="63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 name="標題投影片 1">
    <p:bg>
      <p:bgPr>
        <a:solidFill>
          <a:srgbClr val="313031"/>
        </a:solid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Shape 175"/>
          <p:cNvPicPr preferRelativeResize="0"/>
          <p:nvPr/>
        </p:nvPicPr>
        <p:blipFill rotWithShape="1">
          <a:blip r:embed="rId2">
            <a:alphaModFix/>
          </a:blip>
          <a:srcRect b="7757" l="0" r="0" t="18294"/>
          <a:stretch/>
        </p:blipFill>
        <p:spPr>
          <a:xfrm>
            <a:off x="161050" y="32274"/>
            <a:ext cx="8781376" cy="4873224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Shape 176"/>
          <p:cNvSpPr/>
          <p:nvPr/>
        </p:nvSpPr>
        <p:spPr>
          <a:xfrm>
            <a:off x="8075" y="3832400"/>
            <a:ext cx="9144000" cy="302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7" name="Shape 177"/>
          <p:cNvSpPr txBox="1"/>
          <p:nvPr>
            <p:ph idx="1" type="subTitle"/>
          </p:nvPr>
        </p:nvSpPr>
        <p:spPr>
          <a:xfrm>
            <a:off x="2059925" y="5579650"/>
            <a:ext cx="5817300" cy="6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ct val="100000"/>
              <a:buFont typeface="Noto Symbol"/>
              <a:buNone/>
              <a:defRPr sz="2400">
                <a:solidFill>
                  <a:schemeClr val="dk2"/>
                </a:solidFill>
              </a:defRPr>
            </a:lvl1pPr>
            <a:lvl2pPr indent="-1206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76200" lvl="2" marL="1143000" marR="0" rtl="0">
              <a:spcBef>
                <a:spcPts val="480"/>
              </a:spcBef>
              <a:spcAft>
                <a:spcPts val="0"/>
              </a:spcAft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1016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1016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114300" lvl="5" marL="25146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114300" lvl="6" marL="29718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114300" lvl="7" marL="34290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114300" lvl="8" marL="38862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78" name="Shape 178"/>
          <p:cNvSpPr txBox="1"/>
          <p:nvPr>
            <p:ph type="ctrTitle"/>
          </p:nvPr>
        </p:nvSpPr>
        <p:spPr>
          <a:xfrm>
            <a:off x="599675" y="4769250"/>
            <a:ext cx="79041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>
                <a:solidFill>
                  <a:srgbClr val="000000"/>
                </a:solidFill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defRPr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defRPr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defRPr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defRPr/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defRPr/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defRPr/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defRPr/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179" name="Shape 179"/>
          <p:cNvSpPr txBox="1"/>
          <p:nvPr>
            <p:ph idx="2" type="subTitle"/>
          </p:nvPr>
        </p:nvSpPr>
        <p:spPr>
          <a:xfrm>
            <a:off x="599675" y="1459125"/>
            <a:ext cx="5469900" cy="4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>
              <a:spcBef>
                <a:spcPts val="360"/>
              </a:spcBef>
              <a:spcAft>
                <a:spcPts val="0"/>
              </a:spcAft>
              <a:buSzPct val="100000"/>
              <a:buFont typeface="Noto Symbol"/>
              <a:buNone/>
              <a:defRPr sz="2400">
                <a:solidFill>
                  <a:schemeClr val="dk2"/>
                </a:solidFill>
              </a:defRPr>
            </a:lvl1pPr>
            <a:lvl2pPr indent="-1206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76200" lvl="2" marL="1143000" marR="0" rtl="0">
              <a:spcBef>
                <a:spcPts val="480"/>
              </a:spcBef>
              <a:spcAft>
                <a:spcPts val="0"/>
              </a:spcAft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1016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1016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114300" lvl="5" marL="25146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114300" lvl="6" marL="29718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114300" lvl="7" marL="34290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114300" lvl="8" marL="38862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  <p:pic>
        <p:nvPicPr>
          <p:cNvPr descr="Fu_Jen_Catholic_University_Seal.svg.png" id="180" name="Shape 1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0526" y="5608774"/>
            <a:ext cx="523241" cy="574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章節標題 - 小章節">
    <p:bg>
      <p:bgPr>
        <a:solidFill>
          <a:srgbClr val="FFFFFF"/>
        </a:solid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Shape 18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1392087" y="-899287"/>
            <a:ext cx="6365200" cy="9149374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Shape 18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  <p:sp>
        <p:nvSpPr>
          <p:cNvPr id="184" name="Shape 184"/>
          <p:cNvSpPr txBox="1"/>
          <p:nvPr>
            <p:ph type="title"/>
          </p:nvPr>
        </p:nvSpPr>
        <p:spPr>
          <a:xfrm>
            <a:off x="476250" y="5057425"/>
            <a:ext cx="8191500" cy="5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 rtl="0" algn="l">
              <a:spcBef>
                <a:spcPts val="0"/>
              </a:spcBef>
              <a:spcAft>
                <a:spcPts val="0"/>
              </a:spcAft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defRPr/>
            </a:lvl5pPr>
            <a:lvl6pPr lvl="5" marL="457200" rtl="0" algn="r">
              <a:spcBef>
                <a:spcPts val="0"/>
              </a:spcBef>
              <a:spcAft>
                <a:spcPts val="0"/>
              </a:spcAft>
              <a:defRPr/>
            </a:lvl6pPr>
            <a:lvl7pPr lvl="6" marL="914400" rtl="0" algn="r">
              <a:spcBef>
                <a:spcPts val="0"/>
              </a:spcBef>
              <a:spcAft>
                <a:spcPts val="0"/>
              </a:spcAft>
              <a:defRPr/>
            </a:lvl7pPr>
            <a:lvl8pPr lvl="7" marL="1371600" rtl="0" algn="r">
              <a:spcBef>
                <a:spcPts val="0"/>
              </a:spcBef>
              <a:spcAft>
                <a:spcPts val="0"/>
              </a:spcAft>
              <a:defRPr/>
            </a:lvl8pPr>
            <a:lvl9pPr lvl="8" marL="1828800" rtl="0" algn="r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185" name="Shape 185"/>
          <p:cNvSpPr txBox="1"/>
          <p:nvPr>
            <p:ph idx="1" type="subTitle"/>
          </p:nvPr>
        </p:nvSpPr>
        <p:spPr>
          <a:xfrm>
            <a:off x="476250" y="4074450"/>
            <a:ext cx="5050800" cy="879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章節標題 - 大章節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  <p:sp>
        <p:nvSpPr>
          <p:cNvPr id="188" name="Shape 188"/>
          <p:cNvSpPr txBox="1"/>
          <p:nvPr>
            <p:ph type="title"/>
          </p:nvPr>
        </p:nvSpPr>
        <p:spPr>
          <a:xfrm>
            <a:off x="1186025" y="4227750"/>
            <a:ext cx="7481700" cy="223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lvl="0" rtl="0" algn="l">
              <a:spcBef>
                <a:spcPts val="0"/>
              </a:spcBef>
              <a:spcAft>
                <a:spcPts val="0"/>
              </a:spcAft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defRPr/>
            </a:lvl5pPr>
            <a:lvl6pPr lvl="5" marL="457200" rtl="0" algn="r">
              <a:spcBef>
                <a:spcPts val="0"/>
              </a:spcBef>
              <a:spcAft>
                <a:spcPts val="0"/>
              </a:spcAft>
              <a:defRPr/>
            </a:lvl6pPr>
            <a:lvl7pPr lvl="6" marL="914400" rtl="0" algn="r">
              <a:spcBef>
                <a:spcPts val="0"/>
              </a:spcBef>
              <a:spcAft>
                <a:spcPts val="0"/>
              </a:spcAft>
              <a:defRPr/>
            </a:lvl7pPr>
            <a:lvl8pPr lvl="7" marL="1371600" rtl="0" algn="r">
              <a:spcBef>
                <a:spcPts val="0"/>
              </a:spcBef>
              <a:spcAft>
                <a:spcPts val="0"/>
              </a:spcAft>
              <a:defRPr/>
            </a:lvl8pPr>
            <a:lvl9pPr lvl="8" marL="1828800" rtl="0" algn="r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189" name="Shape 189"/>
          <p:cNvSpPr txBox="1"/>
          <p:nvPr>
            <p:ph idx="1" type="subTitle"/>
          </p:nvPr>
        </p:nvSpPr>
        <p:spPr>
          <a:xfrm>
            <a:off x="1186025" y="3348150"/>
            <a:ext cx="5050800" cy="879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>
              <a:spcBef>
                <a:spcPts val="0"/>
              </a:spcBef>
              <a:spcAft>
                <a:spcPts val="1000"/>
              </a:spcAft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">
  <p:cSld name="標題及物件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65100" lvl="0" marL="34290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Font typeface="Noto Symbol"/>
              <a:defRPr/>
            </a:lvl1pPr>
            <a:lvl2pPr indent="-120650" lvl="1" marL="74295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Font typeface="Noto Symbol"/>
              <a:defRPr/>
            </a:lvl2pPr>
            <a:lvl3pPr indent="-76200" lvl="2" marL="1143000" rtl="0" algn="l">
              <a:spcBef>
                <a:spcPts val="480"/>
              </a:spcBef>
              <a:spcAft>
                <a:spcPts val="0"/>
              </a:spcAft>
              <a:buFont typeface="Cambria"/>
              <a:defRPr/>
            </a:lvl3pPr>
            <a:lvl4pPr indent="-101600" lvl="3" marL="1600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mbria"/>
              <a:defRPr/>
            </a:lvl4pPr>
            <a:lvl5pPr indent="-101600" lvl="4" marL="2057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mbria"/>
              <a:defRPr/>
            </a:lvl5pPr>
            <a:lvl6pPr indent="-114300" lvl="5" marL="25146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6pPr>
            <a:lvl7pPr indent="-114300" lvl="6" marL="29718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7pPr>
            <a:lvl8pPr indent="-114300" lvl="7" marL="34290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8pPr>
            <a:lvl9pPr indent="-114300" lvl="8" marL="38862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9pPr>
          </a:lstStyle>
          <a:p/>
        </p:txBody>
      </p:sp>
      <p:sp>
        <p:nvSpPr>
          <p:cNvPr id="192" name="Shape 19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  <p:sp>
        <p:nvSpPr>
          <p:cNvPr id="193" name="Shape 193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ct val="100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0" lvl="5" marL="4572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0" lvl="6" marL="9144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0" lvl="7" marL="13716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0" lvl="8" marL="18288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194" name="Shape 194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只有標題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  <p:sp>
        <p:nvSpPr>
          <p:cNvPr id="197" name="Shape 197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ct val="100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0" lvl="5" marL="4572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0" lvl="6" marL="9144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0" lvl="7" marL="13716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0" lvl="8" marL="18288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198" name="Shape 198"/>
          <p:cNvSpPr txBox="1"/>
          <p:nvPr>
            <p:ph idx="1" type="subTitle"/>
          </p:nvPr>
        </p:nvSpPr>
        <p:spPr>
          <a:xfrm>
            <a:off x="24200" y="6583675"/>
            <a:ext cx="8350500" cy="2742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章節標題 - 小章節">
    <p:bg>
      <p:bgPr>
        <a:solidFill>
          <a:srgbClr val="FFFFFF"/>
        </a:solid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Shape 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1392087" y="-899287"/>
            <a:ext cx="6365200" cy="9149374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Shape 2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  <p:sp>
        <p:nvSpPr>
          <p:cNvPr id="30" name="Shape 30"/>
          <p:cNvSpPr txBox="1"/>
          <p:nvPr>
            <p:ph type="title"/>
          </p:nvPr>
        </p:nvSpPr>
        <p:spPr>
          <a:xfrm>
            <a:off x="476250" y="5057425"/>
            <a:ext cx="8191500" cy="5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 rtl="0" algn="l">
              <a:spcBef>
                <a:spcPts val="0"/>
              </a:spcBef>
              <a:spcAft>
                <a:spcPts val="0"/>
              </a:spcAft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defRPr/>
            </a:lvl5pPr>
            <a:lvl6pPr lvl="5" marL="457200" rtl="0" algn="r">
              <a:spcBef>
                <a:spcPts val="0"/>
              </a:spcBef>
              <a:spcAft>
                <a:spcPts val="0"/>
              </a:spcAft>
              <a:defRPr/>
            </a:lvl6pPr>
            <a:lvl7pPr lvl="6" marL="914400" rtl="0" algn="r">
              <a:spcBef>
                <a:spcPts val="0"/>
              </a:spcBef>
              <a:spcAft>
                <a:spcPts val="0"/>
              </a:spcAft>
              <a:defRPr/>
            </a:lvl7pPr>
            <a:lvl8pPr lvl="7" marL="1371600" rtl="0" algn="r">
              <a:spcBef>
                <a:spcPts val="0"/>
              </a:spcBef>
              <a:spcAft>
                <a:spcPts val="0"/>
              </a:spcAft>
              <a:defRPr/>
            </a:lvl8pPr>
            <a:lvl9pPr lvl="8" marL="1828800" rtl="0" algn="r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31" name="Shape 31"/>
          <p:cNvSpPr txBox="1"/>
          <p:nvPr>
            <p:ph idx="1" type="subTitle"/>
          </p:nvPr>
        </p:nvSpPr>
        <p:spPr>
          <a:xfrm>
            <a:off x="476250" y="4074450"/>
            <a:ext cx="5050800" cy="879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只有標題 1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Shape 200"/>
          <p:cNvPicPr preferRelativeResize="0"/>
          <p:nvPr/>
        </p:nvPicPr>
        <p:blipFill rotWithShape="1">
          <a:blip r:embed="rId2">
            <a:alphaModFix/>
          </a:blip>
          <a:srcRect b="67177" l="0" r="0" t="6725"/>
          <a:stretch/>
        </p:blipFill>
        <p:spPr>
          <a:xfrm>
            <a:off x="0" y="0"/>
            <a:ext cx="9143998" cy="1789775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Shape 20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  <p:sp>
        <p:nvSpPr>
          <p:cNvPr id="202" name="Shape 202"/>
          <p:cNvSpPr txBox="1"/>
          <p:nvPr>
            <p:ph type="title"/>
          </p:nvPr>
        </p:nvSpPr>
        <p:spPr>
          <a:xfrm>
            <a:off x="476250" y="169425"/>
            <a:ext cx="8191500" cy="98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ct val="100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0" lvl="5" marL="4572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0" lvl="6" marL="9144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0" lvl="7" marL="13716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0" lvl="8" marL="18288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203" name="Shape 203"/>
          <p:cNvSpPr txBox="1"/>
          <p:nvPr>
            <p:ph idx="1" type="subTitle"/>
          </p:nvPr>
        </p:nvSpPr>
        <p:spPr>
          <a:xfrm>
            <a:off x="24200" y="6583675"/>
            <a:ext cx="8350500" cy="2742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  <p:pic>
        <p:nvPicPr>
          <p:cNvPr id="204" name="Shape 204"/>
          <p:cNvPicPr preferRelativeResize="0"/>
          <p:nvPr/>
        </p:nvPicPr>
        <p:blipFill rotWithShape="1">
          <a:blip r:embed="rId2">
            <a:alphaModFix/>
          </a:blip>
          <a:srcRect b="39336" l="0" r="0" t="34566"/>
          <a:stretch/>
        </p:blipFill>
        <p:spPr>
          <a:xfrm>
            <a:off x="0" y="1710949"/>
            <a:ext cx="9143998" cy="178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TxTwoObj">
  <p:cSld name="比對"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/>
          <p:nvPr>
            <p:ph idx="1" type="body"/>
          </p:nvPr>
        </p:nvSpPr>
        <p:spPr>
          <a:xfrm>
            <a:off x="630237" y="2439813"/>
            <a:ext cx="38688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207" name="Shape 207"/>
          <p:cNvSpPr txBox="1"/>
          <p:nvPr>
            <p:ph idx="2" type="body"/>
          </p:nvPr>
        </p:nvSpPr>
        <p:spPr>
          <a:xfrm>
            <a:off x="4629150" y="2439813"/>
            <a:ext cx="38877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208" name="Shape 20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  <p:sp>
        <p:nvSpPr>
          <p:cNvPr id="209" name="Shape 209"/>
          <p:cNvSpPr txBox="1"/>
          <p:nvPr>
            <p:ph idx="3" type="subTitle"/>
          </p:nvPr>
        </p:nvSpPr>
        <p:spPr>
          <a:xfrm>
            <a:off x="629325" y="1871825"/>
            <a:ext cx="3880800" cy="5808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 algn="ctr">
              <a:spcBef>
                <a:spcPts val="0"/>
              </a:spcBef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10" name="Shape 210"/>
          <p:cNvSpPr txBox="1"/>
          <p:nvPr>
            <p:ph idx="4" type="subTitle"/>
          </p:nvPr>
        </p:nvSpPr>
        <p:spPr>
          <a:xfrm>
            <a:off x="4632600" y="1871825"/>
            <a:ext cx="3880800" cy="5808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 algn="ctr">
              <a:spcBef>
                <a:spcPts val="0"/>
              </a:spcBef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11" name="Shape 211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ct val="100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0" lvl="5" marL="4572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0" lvl="6" marL="9144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0" lvl="7" marL="13716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0" lvl="8" marL="18288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212" name="Shape 212"/>
          <p:cNvSpPr txBox="1"/>
          <p:nvPr>
            <p:ph idx="5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比對 1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/>
          <p:nvPr>
            <p:ph idx="1" type="body"/>
          </p:nvPr>
        </p:nvSpPr>
        <p:spPr>
          <a:xfrm>
            <a:off x="629945" y="2439815"/>
            <a:ext cx="26292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215" name="Shape 215"/>
          <p:cNvSpPr txBox="1"/>
          <p:nvPr>
            <p:ph idx="2" type="body"/>
          </p:nvPr>
        </p:nvSpPr>
        <p:spPr>
          <a:xfrm>
            <a:off x="3347773" y="2439815"/>
            <a:ext cx="26424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216" name="Shape 21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  <p:sp>
        <p:nvSpPr>
          <p:cNvPr id="217" name="Shape 217"/>
          <p:cNvSpPr txBox="1"/>
          <p:nvPr>
            <p:ph idx="3" type="subTitle"/>
          </p:nvPr>
        </p:nvSpPr>
        <p:spPr>
          <a:xfrm>
            <a:off x="629325" y="1871825"/>
            <a:ext cx="2637600" cy="5808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 algn="ctr">
              <a:spcBef>
                <a:spcPts val="0"/>
              </a:spcBef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18" name="Shape 218"/>
          <p:cNvSpPr txBox="1"/>
          <p:nvPr>
            <p:ph idx="4" type="subTitle"/>
          </p:nvPr>
        </p:nvSpPr>
        <p:spPr>
          <a:xfrm>
            <a:off x="3350118" y="1871825"/>
            <a:ext cx="2637600" cy="5808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 algn="ctr">
              <a:spcBef>
                <a:spcPts val="0"/>
              </a:spcBef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19" name="Shape 219"/>
          <p:cNvSpPr txBox="1"/>
          <p:nvPr>
            <p:ph idx="5" type="body"/>
          </p:nvPr>
        </p:nvSpPr>
        <p:spPr>
          <a:xfrm>
            <a:off x="6071023" y="2439815"/>
            <a:ext cx="26424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220" name="Shape 220"/>
          <p:cNvSpPr txBox="1"/>
          <p:nvPr>
            <p:ph idx="6" type="subTitle"/>
          </p:nvPr>
        </p:nvSpPr>
        <p:spPr>
          <a:xfrm>
            <a:off x="6073368" y="1871825"/>
            <a:ext cx="2637600" cy="5808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 algn="ctr">
              <a:spcBef>
                <a:spcPts val="0"/>
              </a:spcBef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21" name="Shape 221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ct val="100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0" lvl="5" marL="4572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0" lvl="6" marL="9144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0" lvl="7" marL="13716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0" lvl="8" marL="18288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222" name="Shape 222"/>
          <p:cNvSpPr txBox="1"/>
          <p:nvPr>
            <p:ph idx="7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Obj">
  <p:cSld name="兩項物件"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225" name="Shape 225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651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Font typeface="Noto Symbol"/>
              <a:defRPr/>
            </a:lvl1pPr>
            <a:lvl2pPr indent="-120650" lvl="1" marL="74295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Font typeface="Noto Symbol"/>
              <a:defRPr/>
            </a:lvl2pPr>
            <a:lvl3pPr indent="-76200" lvl="2" marL="1143000" rtl="0" algn="l">
              <a:spcBef>
                <a:spcPts val="480"/>
              </a:spcBef>
              <a:spcAft>
                <a:spcPts val="0"/>
              </a:spcAft>
              <a:buFont typeface="Cambria"/>
              <a:defRPr/>
            </a:lvl3pPr>
            <a:lvl4pPr indent="-101600" lvl="3" marL="1600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mbria"/>
              <a:defRPr/>
            </a:lvl4pPr>
            <a:lvl5pPr indent="-101600" lvl="4" marL="2057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mbria"/>
              <a:defRPr/>
            </a:lvl5pPr>
            <a:lvl6pPr indent="-114300" lvl="5" marL="25146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6pPr>
            <a:lvl7pPr indent="-114300" lvl="6" marL="29718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7pPr>
            <a:lvl8pPr indent="-114300" lvl="7" marL="34290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8pPr>
            <a:lvl9pPr indent="-114300" lvl="8" marL="38862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9pPr>
          </a:lstStyle>
          <a:p/>
        </p:txBody>
      </p:sp>
      <p:sp>
        <p:nvSpPr>
          <p:cNvPr id="226" name="Shape 226"/>
          <p:cNvSpPr txBox="1"/>
          <p:nvPr>
            <p:ph idx="2" type="body"/>
          </p:nvPr>
        </p:nvSpPr>
        <p:spPr>
          <a:xfrm>
            <a:off x="4705350" y="1791150"/>
            <a:ext cx="40194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651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Font typeface="Noto Symbol"/>
              <a:defRPr/>
            </a:lvl1pPr>
            <a:lvl2pPr indent="-120650" lvl="1" marL="74295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Font typeface="Noto Symbol"/>
              <a:defRPr/>
            </a:lvl2pPr>
            <a:lvl3pPr indent="-76200" lvl="2" marL="1143000" rtl="0" algn="l">
              <a:spcBef>
                <a:spcPts val="480"/>
              </a:spcBef>
              <a:spcAft>
                <a:spcPts val="0"/>
              </a:spcAft>
              <a:buFont typeface="Cambria"/>
              <a:defRPr/>
            </a:lvl3pPr>
            <a:lvl4pPr indent="-101600" lvl="3" marL="1600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mbria"/>
              <a:defRPr/>
            </a:lvl4pPr>
            <a:lvl5pPr indent="-101600" lvl="4" marL="2057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mbria"/>
              <a:defRPr/>
            </a:lvl5pPr>
            <a:lvl6pPr indent="-114300" lvl="5" marL="25146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6pPr>
            <a:lvl7pPr indent="-114300" lvl="6" marL="29718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7pPr>
            <a:lvl8pPr indent="-114300" lvl="7" marL="34290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8pPr>
            <a:lvl9pPr indent="-114300" lvl="8" marL="38862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9pPr>
          </a:lstStyle>
          <a:p/>
        </p:txBody>
      </p:sp>
      <p:sp>
        <p:nvSpPr>
          <p:cNvPr id="227" name="Shape 22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  <p:sp>
        <p:nvSpPr>
          <p:cNvPr id="228" name="Shape 228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兩項物件 1"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231" name="Shape 231"/>
          <p:cNvSpPr txBox="1"/>
          <p:nvPr>
            <p:ph idx="1" type="body"/>
          </p:nvPr>
        </p:nvSpPr>
        <p:spPr>
          <a:xfrm>
            <a:off x="533400" y="1791150"/>
            <a:ext cx="8134200" cy="22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651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Font typeface="Noto Symbol"/>
              <a:defRPr/>
            </a:lvl1pPr>
            <a:lvl2pPr indent="-120650" lvl="1" marL="74295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Font typeface="Noto Symbol"/>
              <a:defRPr/>
            </a:lvl2pPr>
            <a:lvl3pPr indent="-76200" lvl="2" marL="1143000" rtl="0" algn="l">
              <a:spcBef>
                <a:spcPts val="480"/>
              </a:spcBef>
              <a:spcAft>
                <a:spcPts val="0"/>
              </a:spcAft>
              <a:buFont typeface="Cambria"/>
              <a:defRPr/>
            </a:lvl3pPr>
            <a:lvl4pPr indent="-101600" lvl="3" marL="1600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mbria"/>
              <a:defRPr/>
            </a:lvl4pPr>
            <a:lvl5pPr indent="-101600" lvl="4" marL="2057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mbria"/>
              <a:defRPr/>
            </a:lvl5pPr>
            <a:lvl6pPr indent="-114300" lvl="5" marL="25146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6pPr>
            <a:lvl7pPr indent="-114300" lvl="6" marL="29718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7pPr>
            <a:lvl8pPr indent="-114300" lvl="7" marL="34290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8pPr>
            <a:lvl9pPr indent="-114300" lvl="8" marL="38862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9pPr>
          </a:lstStyle>
          <a:p/>
        </p:txBody>
      </p:sp>
      <p:sp>
        <p:nvSpPr>
          <p:cNvPr id="232" name="Shape 232"/>
          <p:cNvSpPr txBox="1"/>
          <p:nvPr>
            <p:ph idx="2" type="body"/>
          </p:nvPr>
        </p:nvSpPr>
        <p:spPr>
          <a:xfrm>
            <a:off x="476249" y="4211550"/>
            <a:ext cx="8248500" cy="22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651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Font typeface="Noto Symbol"/>
              <a:defRPr/>
            </a:lvl1pPr>
            <a:lvl2pPr indent="-120650" lvl="1" marL="74295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Font typeface="Noto Symbol"/>
              <a:defRPr/>
            </a:lvl2pPr>
            <a:lvl3pPr indent="-76200" lvl="2" marL="1143000" rtl="0" algn="l">
              <a:spcBef>
                <a:spcPts val="480"/>
              </a:spcBef>
              <a:spcAft>
                <a:spcPts val="0"/>
              </a:spcAft>
              <a:buFont typeface="Cambria"/>
              <a:defRPr/>
            </a:lvl3pPr>
            <a:lvl4pPr indent="-101600" lvl="3" marL="1600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mbria"/>
              <a:defRPr/>
            </a:lvl4pPr>
            <a:lvl5pPr indent="-101600" lvl="4" marL="2057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mbria"/>
              <a:defRPr/>
            </a:lvl5pPr>
            <a:lvl6pPr indent="-114300" lvl="5" marL="25146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6pPr>
            <a:lvl7pPr indent="-114300" lvl="6" marL="29718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7pPr>
            <a:lvl8pPr indent="-114300" lvl="7" marL="34290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8pPr>
            <a:lvl9pPr indent="-114300" lvl="8" marL="38862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9pPr>
          </a:lstStyle>
          <a:p/>
        </p:txBody>
      </p:sp>
      <p:sp>
        <p:nvSpPr>
          <p:cNvPr id="233" name="Shape 23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  <p:sp>
        <p:nvSpPr>
          <p:cNvPr id="234" name="Shape 234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1_章節標題 2 1">
    <p:bg>
      <p:bgPr>
        <a:solidFill>
          <a:srgbClr val="FFFFFF"/>
        </a:solidFill>
      </p:bgPr>
    </p:bg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" name="Shape 236"/>
          <p:cNvGrpSpPr/>
          <p:nvPr/>
        </p:nvGrpSpPr>
        <p:grpSpPr>
          <a:xfrm>
            <a:off x="0" y="0"/>
            <a:ext cx="5252825" cy="6857999"/>
            <a:chOff x="2426150" y="0"/>
            <a:chExt cx="5252825" cy="6857999"/>
          </a:xfrm>
        </p:grpSpPr>
        <p:pic>
          <p:nvPicPr>
            <p:cNvPr id="237" name="Shape 23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2907873" y="0"/>
              <a:ext cx="4771102" cy="6857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8" name="Shape 238"/>
            <p:cNvPicPr preferRelativeResize="0"/>
            <p:nvPr/>
          </p:nvPicPr>
          <p:blipFill rotWithShape="1">
            <a:blip r:embed="rId2">
              <a:alphaModFix/>
            </a:blip>
            <a:srcRect b="0" l="89903" r="0" t="0"/>
            <a:stretch/>
          </p:blipFill>
          <p:spPr>
            <a:xfrm>
              <a:off x="2426150" y="0"/>
              <a:ext cx="613100" cy="68579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9" name="Shape 2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4425199" y="2130449"/>
            <a:ext cx="302349" cy="915275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Shape 240"/>
          <p:cNvSpPr txBox="1"/>
          <p:nvPr>
            <p:ph type="title"/>
          </p:nvPr>
        </p:nvSpPr>
        <p:spPr>
          <a:xfrm>
            <a:off x="3258150" y="169425"/>
            <a:ext cx="54096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241" name="Shape 241"/>
          <p:cNvSpPr txBox="1"/>
          <p:nvPr>
            <p:ph idx="1" type="body"/>
          </p:nvPr>
        </p:nvSpPr>
        <p:spPr>
          <a:xfrm>
            <a:off x="3258200" y="1783075"/>
            <a:ext cx="54096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65100" lvl="0" marL="34290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Font typeface="Noto Symbol"/>
              <a:defRPr/>
            </a:lvl1pPr>
            <a:lvl2pPr indent="-120650" lvl="1" marL="74295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Font typeface="Noto Symbol"/>
              <a:defRPr/>
            </a:lvl2pPr>
            <a:lvl3pPr indent="-76200" lvl="2" marL="1143000" rtl="0" algn="l">
              <a:spcBef>
                <a:spcPts val="480"/>
              </a:spcBef>
              <a:spcAft>
                <a:spcPts val="0"/>
              </a:spcAft>
              <a:buFont typeface="Cambria"/>
              <a:defRPr/>
            </a:lvl3pPr>
            <a:lvl4pPr indent="-101600" lvl="3" marL="1600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mbria"/>
              <a:defRPr/>
            </a:lvl4pPr>
            <a:lvl5pPr indent="-101600" lvl="4" marL="2057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mbria"/>
              <a:defRPr/>
            </a:lvl5pPr>
            <a:lvl6pPr indent="-114300" lvl="5" marL="25146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6pPr>
            <a:lvl7pPr indent="-114300" lvl="6" marL="29718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7pPr>
            <a:lvl8pPr indent="-114300" lvl="7" marL="34290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8pPr>
            <a:lvl9pPr indent="-114300" lvl="8" marL="38862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9pPr>
          </a:lstStyle>
          <a:p/>
        </p:txBody>
      </p:sp>
      <p:sp>
        <p:nvSpPr>
          <p:cNvPr id="242" name="Shape 24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  <p:pic>
        <p:nvPicPr>
          <p:cNvPr descr="[Slide] 實作 Practice slide" id="243" name="Shape 2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210" y="3313551"/>
            <a:ext cx="3094027" cy="293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1_章節標題 2">
    <p:bg>
      <p:bgPr>
        <a:solidFill>
          <a:srgbClr val="FFFFFF"/>
        </a:solid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Shape 245"/>
          <p:cNvGrpSpPr/>
          <p:nvPr/>
        </p:nvGrpSpPr>
        <p:grpSpPr>
          <a:xfrm>
            <a:off x="0" y="0"/>
            <a:ext cx="5252825" cy="6857999"/>
            <a:chOff x="2426150" y="0"/>
            <a:chExt cx="5252825" cy="6857999"/>
          </a:xfrm>
        </p:grpSpPr>
        <p:pic>
          <p:nvPicPr>
            <p:cNvPr id="246" name="Shape 24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2907873" y="0"/>
              <a:ext cx="4771102" cy="6857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Shape 247"/>
            <p:cNvPicPr preferRelativeResize="0"/>
            <p:nvPr/>
          </p:nvPicPr>
          <p:blipFill rotWithShape="1">
            <a:blip r:embed="rId2">
              <a:alphaModFix/>
            </a:blip>
            <a:srcRect b="0" l="89903" r="0" t="0"/>
            <a:stretch/>
          </p:blipFill>
          <p:spPr>
            <a:xfrm>
              <a:off x="2426150" y="0"/>
              <a:ext cx="613100" cy="68579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8" name="Shape 248"/>
          <p:cNvSpPr/>
          <p:nvPr/>
        </p:nvSpPr>
        <p:spPr>
          <a:xfrm>
            <a:off x="560550" y="2128350"/>
            <a:ext cx="1786800" cy="821100"/>
          </a:xfrm>
          <a:prstGeom prst="wedgeRoundRectCallout">
            <a:avLst>
              <a:gd fmla="val -8849" name="adj1"/>
              <a:gd fmla="val 74442" name="adj2"/>
              <a:gd fmla="val 0" name="adj3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49" name="Shape 2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4425199" y="2130449"/>
            <a:ext cx="302349" cy="9152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lide programming coding code type" id="250" name="Shape 2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800014">
            <a:off x="-163090" y="3580715"/>
            <a:ext cx="2854558" cy="3191338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Shape 251"/>
          <p:cNvSpPr txBox="1"/>
          <p:nvPr>
            <p:ph type="title"/>
          </p:nvPr>
        </p:nvSpPr>
        <p:spPr>
          <a:xfrm>
            <a:off x="3258150" y="169425"/>
            <a:ext cx="54096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252" name="Shape 252"/>
          <p:cNvSpPr txBox="1"/>
          <p:nvPr>
            <p:ph idx="1" type="body"/>
          </p:nvPr>
        </p:nvSpPr>
        <p:spPr>
          <a:xfrm>
            <a:off x="3258200" y="1783075"/>
            <a:ext cx="54096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65100" lvl="0" marL="34290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Font typeface="Noto Symbol"/>
              <a:defRPr/>
            </a:lvl1pPr>
            <a:lvl2pPr indent="-120650" lvl="1" marL="74295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Font typeface="Noto Symbol"/>
              <a:defRPr/>
            </a:lvl2pPr>
            <a:lvl3pPr indent="-76200" lvl="2" marL="1143000" rtl="0" algn="l">
              <a:spcBef>
                <a:spcPts val="480"/>
              </a:spcBef>
              <a:spcAft>
                <a:spcPts val="0"/>
              </a:spcAft>
              <a:buFont typeface="Cambria"/>
              <a:defRPr/>
            </a:lvl3pPr>
            <a:lvl4pPr indent="-101600" lvl="3" marL="1600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mbria"/>
              <a:defRPr/>
            </a:lvl4pPr>
            <a:lvl5pPr indent="-101600" lvl="4" marL="2057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mbria"/>
              <a:defRPr/>
            </a:lvl5pPr>
            <a:lvl6pPr indent="-114300" lvl="5" marL="25146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6pPr>
            <a:lvl7pPr indent="-114300" lvl="6" marL="29718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7pPr>
            <a:lvl8pPr indent="-114300" lvl="7" marL="34290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8pPr>
            <a:lvl9pPr indent="-114300" lvl="8" marL="38862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9pPr>
          </a:lstStyle>
          <a:p/>
        </p:txBody>
      </p:sp>
      <p:sp>
        <p:nvSpPr>
          <p:cNvPr id="253" name="Shape 253"/>
          <p:cNvSpPr txBox="1"/>
          <p:nvPr>
            <p:ph idx="2" type="title"/>
          </p:nvPr>
        </p:nvSpPr>
        <p:spPr>
          <a:xfrm>
            <a:off x="595650" y="2210400"/>
            <a:ext cx="1716600" cy="6570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buNone/>
              <a:defRPr sz="2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  <p:sp>
        <p:nvSpPr>
          <p:cNvPr id="254" name="Shape 25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1_章節標題">
    <p:bg>
      <p:bgPr>
        <a:solidFill>
          <a:srgbClr val="FFFFFF"/>
        </a:solidFill>
      </p:bgPr>
    </p:bg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Shape 25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-1" y="0"/>
            <a:ext cx="4771102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Shape 257"/>
          <p:cNvPicPr preferRelativeResize="0"/>
          <p:nvPr/>
        </p:nvPicPr>
        <p:blipFill rotWithShape="1">
          <a:blip r:embed="rId3">
            <a:alphaModFix/>
          </a:blip>
          <a:srcRect b="10233" l="0" r="5240" t="0"/>
          <a:stretch/>
        </p:blipFill>
        <p:spPr>
          <a:xfrm>
            <a:off x="5796135" y="4293096"/>
            <a:ext cx="3348000" cy="25584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Shape 258"/>
          <p:cNvSpPr txBox="1"/>
          <p:nvPr>
            <p:ph type="title"/>
          </p:nvPr>
        </p:nvSpPr>
        <p:spPr>
          <a:xfrm>
            <a:off x="3379395" y="1709750"/>
            <a:ext cx="5131200" cy="148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lvl="0" rtl="0" algn="r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pic>
        <p:nvPicPr>
          <p:cNvPr id="259" name="Shape 259"/>
          <p:cNvPicPr preferRelativeResize="0"/>
          <p:nvPr/>
        </p:nvPicPr>
        <p:blipFill rotWithShape="1">
          <a:blip r:embed="rId4">
            <a:alphaModFix/>
          </a:blip>
          <a:srcRect b="0" l="0" r="0" t="59028"/>
          <a:stretch/>
        </p:blipFill>
        <p:spPr>
          <a:xfrm>
            <a:off x="1237538" y="4680205"/>
            <a:ext cx="5131200" cy="7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Shape 260"/>
          <p:cNvPicPr preferRelativeResize="0"/>
          <p:nvPr/>
        </p:nvPicPr>
        <p:blipFill rotWithShape="1">
          <a:blip r:embed="rId4">
            <a:alphaModFix/>
          </a:blip>
          <a:srcRect b="53229" l="0" r="0" t="0"/>
          <a:stretch/>
        </p:blipFill>
        <p:spPr>
          <a:xfrm>
            <a:off x="2843281" y="4004555"/>
            <a:ext cx="5131200" cy="8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Shape 2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41654" y="0"/>
            <a:ext cx="302341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1_章節標題 1">
    <p:bg>
      <p:bgPr>
        <a:solidFill>
          <a:srgbClr val="FFFFFF"/>
        </a:solidFill>
      </p:bgPr>
    </p:bg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Shape 26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-1" y="0"/>
            <a:ext cx="4771102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Shape 264"/>
          <p:cNvPicPr preferRelativeResize="0"/>
          <p:nvPr/>
        </p:nvPicPr>
        <p:blipFill rotWithShape="1">
          <a:blip r:embed="rId3">
            <a:alphaModFix/>
          </a:blip>
          <a:srcRect b="10233" l="0" r="5240" t="0"/>
          <a:stretch/>
        </p:blipFill>
        <p:spPr>
          <a:xfrm>
            <a:off x="5796135" y="4293096"/>
            <a:ext cx="3348000" cy="255840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Shape 265"/>
          <p:cNvSpPr txBox="1"/>
          <p:nvPr>
            <p:ph type="title"/>
          </p:nvPr>
        </p:nvSpPr>
        <p:spPr>
          <a:xfrm>
            <a:off x="3379400" y="2492750"/>
            <a:ext cx="51312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 rtl="0" algn="r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pic>
        <p:nvPicPr>
          <p:cNvPr id="266" name="Shape 266"/>
          <p:cNvPicPr preferRelativeResize="0"/>
          <p:nvPr/>
        </p:nvPicPr>
        <p:blipFill rotWithShape="1">
          <a:blip r:embed="rId4">
            <a:alphaModFix/>
          </a:blip>
          <a:srcRect b="0" l="0" r="0" t="59028"/>
          <a:stretch/>
        </p:blipFill>
        <p:spPr>
          <a:xfrm>
            <a:off x="1237538" y="4680205"/>
            <a:ext cx="5131200" cy="7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Shape 267"/>
          <p:cNvPicPr preferRelativeResize="0"/>
          <p:nvPr/>
        </p:nvPicPr>
        <p:blipFill rotWithShape="1">
          <a:blip r:embed="rId4">
            <a:alphaModFix/>
          </a:blip>
          <a:srcRect b="53229" l="0" r="0" t="0"/>
          <a:stretch/>
        </p:blipFill>
        <p:spPr>
          <a:xfrm>
            <a:off x="2843281" y="4004555"/>
            <a:ext cx="5131200" cy="8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Shape 2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41654" y="0"/>
            <a:ext cx="302341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Shape 269"/>
          <p:cNvSpPr txBox="1"/>
          <p:nvPr/>
        </p:nvSpPr>
        <p:spPr>
          <a:xfrm>
            <a:off x="2391100" y="1625600"/>
            <a:ext cx="5071200" cy="76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zh-TW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BLOG: 布丁布丁吃什麼？</a:t>
            </a:r>
            <a:br>
              <a:rPr lang="zh-TW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zh-TW" sz="3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http://blog.pulipuli.info/</a:t>
            </a:r>
          </a:p>
        </p:txBody>
      </p:sp>
      <p:pic>
        <p:nvPicPr>
          <p:cNvPr id="270" name="Shape 27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462311" y="1522841"/>
            <a:ext cx="969900" cy="96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空白"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  <p:pic>
        <p:nvPicPr>
          <p:cNvPr id="273" name="Shape 273"/>
          <p:cNvPicPr preferRelativeResize="0"/>
          <p:nvPr/>
        </p:nvPicPr>
        <p:blipFill rotWithShape="1">
          <a:blip r:embed="rId2">
            <a:alphaModFix/>
          </a:blip>
          <a:srcRect b="15205" l="0" r="0" t="25970"/>
          <a:stretch/>
        </p:blipFill>
        <p:spPr>
          <a:xfrm>
            <a:off x="0" y="0"/>
            <a:ext cx="9143998" cy="40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Shape 274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  <p:sp>
        <p:nvSpPr>
          <p:cNvPr id="275" name="Shape 275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章節標題 - 大章節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  <p:sp>
        <p:nvSpPr>
          <p:cNvPr id="34" name="Shape 34"/>
          <p:cNvSpPr txBox="1"/>
          <p:nvPr>
            <p:ph type="title"/>
          </p:nvPr>
        </p:nvSpPr>
        <p:spPr>
          <a:xfrm>
            <a:off x="1186025" y="4227750"/>
            <a:ext cx="7481700" cy="223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lvl="0" rtl="0" algn="l">
              <a:spcBef>
                <a:spcPts val="0"/>
              </a:spcBef>
              <a:spcAft>
                <a:spcPts val="0"/>
              </a:spcAft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defRPr/>
            </a:lvl5pPr>
            <a:lvl6pPr lvl="5" marL="457200" rtl="0" algn="r">
              <a:spcBef>
                <a:spcPts val="0"/>
              </a:spcBef>
              <a:spcAft>
                <a:spcPts val="0"/>
              </a:spcAft>
              <a:defRPr/>
            </a:lvl6pPr>
            <a:lvl7pPr lvl="6" marL="914400" rtl="0" algn="r">
              <a:spcBef>
                <a:spcPts val="0"/>
              </a:spcBef>
              <a:spcAft>
                <a:spcPts val="0"/>
              </a:spcAft>
              <a:defRPr/>
            </a:lvl7pPr>
            <a:lvl8pPr lvl="7" marL="1371600" rtl="0" algn="r">
              <a:spcBef>
                <a:spcPts val="0"/>
              </a:spcBef>
              <a:spcAft>
                <a:spcPts val="0"/>
              </a:spcAft>
              <a:defRPr/>
            </a:lvl8pPr>
            <a:lvl9pPr lvl="8" marL="1828800" rtl="0" algn="r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35" name="Shape 35"/>
          <p:cNvSpPr txBox="1"/>
          <p:nvPr>
            <p:ph idx="1" type="subTitle"/>
          </p:nvPr>
        </p:nvSpPr>
        <p:spPr>
          <a:xfrm>
            <a:off x="1186025" y="3348150"/>
            <a:ext cx="5050800" cy="879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>
              <a:spcBef>
                <a:spcPts val="0"/>
              </a:spcBef>
              <a:spcAft>
                <a:spcPts val="1000"/>
              </a:spcAft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空白 2"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  <p:pic>
        <p:nvPicPr>
          <p:cNvPr id="278" name="Shape 278"/>
          <p:cNvPicPr preferRelativeResize="0"/>
          <p:nvPr/>
        </p:nvPicPr>
        <p:blipFill rotWithShape="1">
          <a:blip r:embed="rId2">
            <a:alphaModFix/>
          </a:blip>
          <a:srcRect b="15205" l="0" r="0" t="25970"/>
          <a:stretch/>
        </p:blipFill>
        <p:spPr>
          <a:xfrm>
            <a:off x="0" y="0"/>
            <a:ext cx="9143998" cy="40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Shape 279"/>
          <p:cNvSpPr/>
          <p:nvPr/>
        </p:nvSpPr>
        <p:spPr>
          <a:xfrm>
            <a:off x="0" y="0"/>
            <a:ext cx="9173700" cy="6553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0" name="Shape 280"/>
          <p:cNvSpPr txBox="1"/>
          <p:nvPr>
            <p:ph idx="1" type="subTitle"/>
          </p:nvPr>
        </p:nvSpPr>
        <p:spPr>
          <a:xfrm>
            <a:off x="24200" y="6583675"/>
            <a:ext cx="8286000" cy="2742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  <p:sp>
        <p:nvSpPr>
          <p:cNvPr id="281" name="Shape 281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defRPr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defRPr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defRPr>
                <a:solidFill>
                  <a:srgbClr val="FFFFFF"/>
                </a:solidFill>
              </a:defRPr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defRPr>
                <a:solidFill>
                  <a:srgbClr val="FFFFFF"/>
                </a:solidFill>
              </a:defRPr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defRPr>
                <a:solidFill>
                  <a:srgbClr val="FFFFFF"/>
                </a:solidFill>
              </a:defRPr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defRPr>
                <a:solidFill>
                  <a:srgbClr val="FFFFFF"/>
                </a:solidFill>
              </a:defRPr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空白 2 1"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  <p:pic>
        <p:nvPicPr>
          <p:cNvPr id="284" name="Shape 284"/>
          <p:cNvPicPr preferRelativeResize="0"/>
          <p:nvPr/>
        </p:nvPicPr>
        <p:blipFill rotWithShape="1">
          <a:blip r:embed="rId2">
            <a:alphaModFix/>
          </a:blip>
          <a:srcRect b="15205" l="0" r="0" t="25970"/>
          <a:stretch/>
        </p:blipFill>
        <p:spPr>
          <a:xfrm>
            <a:off x="0" y="0"/>
            <a:ext cx="9143998" cy="40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Shape 285"/>
          <p:cNvSpPr/>
          <p:nvPr/>
        </p:nvSpPr>
        <p:spPr>
          <a:xfrm>
            <a:off x="0" y="0"/>
            <a:ext cx="9173700" cy="6553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6" name="Shape 286"/>
          <p:cNvSpPr txBox="1"/>
          <p:nvPr>
            <p:ph idx="1" type="subTitle"/>
          </p:nvPr>
        </p:nvSpPr>
        <p:spPr>
          <a:xfrm>
            <a:off x="24200" y="6583675"/>
            <a:ext cx="8286000" cy="2742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  <p:sp>
        <p:nvSpPr>
          <p:cNvPr id="287" name="Shape 287"/>
          <p:cNvSpPr txBox="1"/>
          <p:nvPr>
            <p:ph type="title"/>
          </p:nvPr>
        </p:nvSpPr>
        <p:spPr>
          <a:xfrm>
            <a:off x="476250" y="5026500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defRPr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defRPr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defRPr>
                <a:solidFill>
                  <a:srgbClr val="FFFFFF"/>
                </a:solidFill>
              </a:defRPr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defRPr>
                <a:solidFill>
                  <a:srgbClr val="FFFFFF"/>
                </a:solidFill>
              </a:defRPr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defRPr>
                <a:solidFill>
                  <a:srgbClr val="FFFFFF"/>
                </a:solidFill>
              </a:defRPr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defRPr>
                <a:solidFill>
                  <a:srgbClr val="FFFFFF"/>
                </a:solidFill>
              </a:defRPr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空白 1"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Shape 289"/>
          <p:cNvPicPr preferRelativeResize="0"/>
          <p:nvPr/>
        </p:nvPicPr>
        <p:blipFill rotWithShape="1">
          <a:blip r:embed="rId2">
            <a:alphaModFix/>
          </a:blip>
          <a:srcRect b="15205" l="0" r="0" t="25970"/>
          <a:stretch/>
        </p:blipFill>
        <p:spPr>
          <a:xfrm>
            <a:off x="0" y="0"/>
            <a:ext cx="9143998" cy="40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Shape 290"/>
          <p:cNvSpPr/>
          <p:nvPr/>
        </p:nvSpPr>
        <p:spPr>
          <a:xfrm>
            <a:off x="0" y="0"/>
            <a:ext cx="91737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1" name="Shape 29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  <p:sp>
        <p:nvSpPr>
          <p:cNvPr id="292" name="Shape 292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Tx">
  <p:cSld name="含標題的內容"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 txBox="1"/>
          <p:nvPr>
            <p:ph type="title"/>
          </p:nvPr>
        </p:nvSpPr>
        <p:spPr>
          <a:xfrm>
            <a:off x="630237" y="457200"/>
            <a:ext cx="29496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295" name="Shape 295"/>
          <p:cNvSpPr txBox="1"/>
          <p:nvPr>
            <p:ph idx="1" type="body"/>
          </p:nvPr>
        </p:nvSpPr>
        <p:spPr>
          <a:xfrm>
            <a:off x="3887787" y="987425"/>
            <a:ext cx="46293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296" name="Shape 296"/>
          <p:cNvSpPr txBox="1"/>
          <p:nvPr>
            <p:ph idx="2" type="body"/>
          </p:nvPr>
        </p:nvSpPr>
        <p:spPr>
          <a:xfrm>
            <a:off x="630237" y="2057400"/>
            <a:ext cx="29496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rtl="0">
              <a:spcBef>
                <a:spcPts val="0"/>
              </a:spcBef>
              <a:buFont typeface="Cambria"/>
              <a:buNone/>
              <a:defRPr/>
            </a:lvl1pPr>
            <a:lvl2pPr indent="0" lvl="1" marL="457200" rtl="0">
              <a:spcBef>
                <a:spcPts val="0"/>
              </a:spcBef>
              <a:buFont typeface="Cambria"/>
              <a:buNone/>
              <a:defRPr/>
            </a:lvl2pPr>
            <a:lvl3pPr indent="0" lvl="2" marL="914400" rtl="0">
              <a:spcBef>
                <a:spcPts val="0"/>
              </a:spcBef>
              <a:buFont typeface="Cambria"/>
              <a:buNone/>
              <a:defRPr/>
            </a:lvl3pPr>
            <a:lvl4pPr indent="0" lvl="3" marL="1371600" rtl="0">
              <a:spcBef>
                <a:spcPts val="0"/>
              </a:spcBef>
              <a:buFont typeface="Cambria"/>
              <a:buNone/>
              <a:defRPr/>
            </a:lvl4pPr>
            <a:lvl5pPr indent="0" lvl="4" marL="1828800" rtl="0">
              <a:spcBef>
                <a:spcPts val="0"/>
              </a:spcBef>
              <a:buFont typeface="Cambria"/>
              <a:buNone/>
              <a:defRPr/>
            </a:lvl5pPr>
            <a:lvl6pPr indent="0" lvl="5" marL="2286000" rtl="0">
              <a:spcBef>
                <a:spcPts val="0"/>
              </a:spcBef>
              <a:buFont typeface="Cambria"/>
              <a:buNone/>
              <a:defRPr/>
            </a:lvl6pPr>
            <a:lvl7pPr indent="0" lvl="6" marL="2743200" rtl="0">
              <a:spcBef>
                <a:spcPts val="0"/>
              </a:spcBef>
              <a:buFont typeface="Cambria"/>
              <a:buNone/>
              <a:defRPr/>
            </a:lvl7pPr>
            <a:lvl8pPr indent="0" lvl="7" marL="3200400" rtl="0">
              <a:spcBef>
                <a:spcPts val="0"/>
              </a:spcBef>
              <a:buFont typeface="Cambria"/>
              <a:buNone/>
              <a:defRPr/>
            </a:lvl8pPr>
            <a:lvl9pPr indent="0" lvl="8" marL="3657600" rtl="0">
              <a:spcBef>
                <a:spcPts val="0"/>
              </a:spcBef>
              <a:buFont typeface="Cambria"/>
              <a:buNone/>
              <a:defRPr/>
            </a:lvl9pPr>
          </a:lstStyle>
          <a:p/>
        </p:txBody>
      </p:sp>
      <p:sp>
        <p:nvSpPr>
          <p:cNvPr id="297" name="Shape 29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  <p:sp>
        <p:nvSpPr>
          <p:cNvPr id="298" name="Shape 298"/>
          <p:cNvSpPr txBox="1"/>
          <p:nvPr>
            <p:ph idx="3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picTx">
  <p:cSld name="含標題的圖片"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/>
          <p:nvPr>
            <p:ph type="title"/>
          </p:nvPr>
        </p:nvSpPr>
        <p:spPr>
          <a:xfrm>
            <a:off x="630237" y="457200"/>
            <a:ext cx="29496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301" name="Shape 301"/>
          <p:cNvSpPr/>
          <p:nvPr>
            <p:ph idx="2" type="pic"/>
          </p:nvPr>
        </p:nvSpPr>
        <p:spPr>
          <a:xfrm>
            <a:off x="3887787" y="987425"/>
            <a:ext cx="46293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302" name="Shape 302"/>
          <p:cNvSpPr txBox="1"/>
          <p:nvPr>
            <p:ph idx="1" type="body"/>
          </p:nvPr>
        </p:nvSpPr>
        <p:spPr>
          <a:xfrm>
            <a:off x="630237" y="2057400"/>
            <a:ext cx="29496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rtl="0">
              <a:spcBef>
                <a:spcPts val="0"/>
              </a:spcBef>
              <a:buFont typeface="Cambria"/>
              <a:buNone/>
              <a:defRPr/>
            </a:lvl1pPr>
            <a:lvl2pPr indent="0" lvl="1" marL="457200" rtl="0">
              <a:spcBef>
                <a:spcPts val="0"/>
              </a:spcBef>
              <a:buFont typeface="Cambria"/>
              <a:buNone/>
              <a:defRPr/>
            </a:lvl2pPr>
            <a:lvl3pPr indent="0" lvl="2" marL="914400" rtl="0">
              <a:spcBef>
                <a:spcPts val="0"/>
              </a:spcBef>
              <a:buFont typeface="Cambria"/>
              <a:buNone/>
              <a:defRPr/>
            </a:lvl3pPr>
            <a:lvl4pPr indent="0" lvl="3" marL="1371600" rtl="0">
              <a:spcBef>
                <a:spcPts val="0"/>
              </a:spcBef>
              <a:buFont typeface="Cambria"/>
              <a:buNone/>
              <a:defRPr/>
            </a:lvl4pPr>
            <a:lvl5pPr indent="0" lvl="4" marL="1828800" rtl="0">
              <a:spcBef>
                <a:spcPts val="0"/>
              </a:spcBef>
              <a:buFont typeface="Cambria"/>
              <a:buNone/>
              <a:defRPr/>
            </a:lvl5pPr>
            <a:lvl6pPr indent="0" lvl="5" marL="2286000" rtl="0">
              <a:spcBef>
                <a:spcPts val="0"/>
              </a:spcBef>
              <a:buFont typeface="Cambria"/>
              <a:buNone/>
              <a:defRPr/>
            </a:lvl6pPr>
            <a:lvl7pPr indent="0" lvl="6" marL="2743200" rtl="0">
              <a:spcBef>
                <a:spcPts val="0"/>
              </a:spcBef>
              <a:buFont typeface="Cambria"/>
              <a:buNone/>
              <a:defRPr/>
            </a:lvl7pPr>
            <a:lvl8pPr indent="0" lvl="7" marL="3200400" rtl="0">
              <a:spcBef>
                <a:spcPts val="0"/>
              </a:spcBef>
              <a:buFont typeface="Cambria"/>
              <a:buNone/>
              <a:defRPr/>
            </a:lvl8pPr>
            <a:lvl9pPr indent="0" lvl="8" marL="3657600" rtl="0">
              <a:spcBef>
                <a:spcPts val="0"/>
              </a:spcBef>
              <a:buFont typeface="Cambria"/>
              <a:buNone/>
              <a:defRPr/>
            </a:lvl9pPr>
          </a:lstStyle>
          <a:p/>
        </p:txBody>
      </p:sp>
      <p:sp>
        <p:nvSpPr>
          <p:cNvPr id="303" name="Shape 30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  <p:sp>
        <p:nvSpPr>
          <p:cNvPr id="304" name="Shape 304"/>
          <p:cNvSpPr txBox="1"/>
          <p:nvPr>
            <p:ph idx="3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x">
  <p:cSld name="標題及直排文字"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lvl="0" rtl="0" algn="l">
              <a:spcBef>
                <a:spcPts val="0"/>
              </a:spcBef>
              <a:spcAft>
                <a:spcPts val="0"/>
              </a:spcAft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defRPr/>
            </a:lvl5pPr>
            <a:lvl6pPr lvl="5" marL="457200" rtl="0" algn="r">
              <a:spcBef>
                <a:spcPts val="0"/>
              </a:spcBef>
              <a:spcAft>
                <a:spcPts val="0"/>
              </a:spcAft>
              <a:defRPr/>
            </a:lvl6pPr>
            <a:lvl7pPr lvl="6" marL="914400" rtl="0" algn="r">
              <a:spcBef>
                <a:spcPts val="0"/>
              </a:spcBef>
              <a:spcAft>
                <a:spcPts val="0"/>
              </a:spcAft>
              <a:defRPr/>
            </a:lvl7pPr>
            <a:lvl8pPr lvl="7" marL="1371600" rtl="0" algn="r">
              <a:spcBef>
                <a:spcPts val="0"/>
              </a:spcBef>
              <a:spcAft>
                <a:spcPts val="0"/>
              </a:spcAft>
              <a:defRPr/>
            </a:lvl8pPr>
            <a:lvl9pPr lvl="8" marL="1828800" rtl="0" algn="r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307" name="Shape 307"/>
          <p:cNvSpPr txBox="1"/>
          <p:nvPr>
            <p:ph idx="1" type="body"/>
          </p:nvPr>
        </p:nvSpPr>
        <p:spPr>
          <a:xfrm rot="5400000">
            <a:off x="2190750" y="-209550"/>
            <a:ext cx="4876800" cy="81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651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Font typeface="Noto Symbol"/>
              <a:buChar char="❖"/>
              <a:defRPr/>
            </a:lvl1pPr>
            <a:lvl2pPr indent="-120650" lvl="1" marL="74295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▪"/>
              <a:defRPr/>
            </a:lvl2pPr>
            <a:lvl3pPr indent="-76200" lvl="2" marL="11430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Cambria"/>
              <a:buChar char="•"/>
              <a:defRPr/>
            </a:lvl3pPr>
            <a:lvl4pPr indent="-101600" lvl="3" marL="1600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mbria"/>
              <a:buChar char="–"/>
              <a:defRPr/>
            </a:lvl4pPr>
            <a:lvl5pPr indent="-101600" lvl="4" marL="2057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mbria"/>
              <a:buChar char="»"/>
              <a:defRPr/>
            </a:lvl5pPr>
            <a:lvl6pPr indent="-114300" lvl="5" marL="25146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indent="-114300" lvl="6" marL="29718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indent="-114300" lvl="7" marL="34290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indent="-114300" lvl="8" marL="38862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308" name="Shape 308"/>
          <p:cNvSpPr txBox="1"/>
          <p:nvPr>
            <p:ph idx="10" type="dt"/>
          </p:nvPr>
        </p:nvSpPr>
        <p:spPr>
          <a:xfrm>
            <a:off x="381000" y="6553200"/>
            <a:ext cx="19050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0"/>
              </a:spcBef>
              <a:defRPr/>
            </a:lvl1pPr>
            <a:lvl2pPr indent="0" lvl="1" marL="457200" marR="0" rtl="0" algn="l">
              <a:spcBef>
                <a:spcPts val="0"/>
              </a:spcBef>
              <a:defRPr/>
            </a:lvl2pPr>
            <a:lvl3pPr indent="0" lvl="2" marL="914400" marR="0" rtl="0" algn="l">
              <a:spcBef>
                <a:spcPts val="0"/>
              </a:spcBef>
              <a:defRPr/>
            </a:lvl3pPr>
            <a:lvl4pPr indent="0" lvl="3" marL="1371600" marR="0" rtl="0" algn="l">
              <a:spcBef>
                <a:spcPts val="0"/>
              </a:spcBef>
              <a:defRPr/>
            </a:lvl4pPr>
            <a:lvl5pPr indent="0" lvl="4" marL="1828800" marR="0" rtl="0" algn="l">
              <a:spcBef>
                <a:spcPts val="0"/>
              </a:spcBef>
              <a:defRPr/>
            </a:lvl5pPr>
            <a:lvl6pPr indent="0" lvl="5" marL="2286000" marR="0" rtl="0" algn="l">
              <a:spcBef>
                <a:spcPts val="0"/>
              </a:spcBef>
              <a:defRPr/>
            </a:lvl6pPr>
            <a:lvl7pPr indent="0" lvl="6" marL="2743200" marR="0" rtl="0" algn="l">
              <a:spcBef>
                <a:spcPts val="0"/>
              </a:spcBef>
              <a:defRPr/>
            </a:lvl7pPr>
            <a:lvl8pPr indent="0" lvl="7" marL="3200400" marR="0" rtl="0" algn="l">
              <a:spcBef>
                <a:spcPts val="0"/>
              </a:spcBef>
              <a:defRPr/>
            </a:lvl8pPr>
            <a:lvl9pPr indent="0" lvl="8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309" name="Shape 30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itleAndTx">
  <p:cSld name="直排標題及文字"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 txBox="1"/>
          <p:nvPr>
            <p:ph type="title"/>
          </p:nvPr>
        </p:nvSpPr>
        <p:spPr>
          <a:xfrm rot="5400000">
            <a:off x="4824450" y="2424150"/>
            <a:ext cx="5753100" cy="204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lvl="0" rtl="0" algn="l">
              <a:spcBef>
                <a:spcPts val="0"/>
              </a:spcBef>
              <a:spcAft>
                <a:spcPts val="0"/>
              </a:spcAft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defRPr/>
            </a:lvl5pPr>
            <a:lvl6pPr lvl="5" marL="457200" rtl="0" algn="r">
              <a:spcBef>
                <a:spcPts val="0"/>
              </a:spcBef>
              <a:spcAft>
                <a:spcPts val="0"/>
              </a:spcAft>
              <a:defRPr/>
            </a:lvl6pPr>
            <a:lvl7pPr lvl="6" marL="914400" rtl="0" algn="r">
              <a:spcBef>
                <a:spcPts val="0"/>
              </a:spcBef>
              <a:spcAft>
                <a:spcPts val="0"/>
              </a:spcAft>
              <a:defRPr/>
            </a:lvl7pPr>
            <a:lvl8pPr lvl="7" marL="1371600" rtl="0" algn="r">
              <a:spcBef>
                <a:spcPts val="0"/>
              </a:spcBef>
              <a:spcAft>
                <a:spcPts val="0"/>
              </a:spcAft>
              <a:defRPr/>
            </a:lvl8pPr>
            <a:lvl9pPr lvl="8" marL="1828800" rtl="0" algn="r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312" name="Shape 312"/>
          <p:cNvSpPr txBox="1"/>
          <p:nvPr>
            <p:ph idx="1" type="body"/>
          </p:nvPr>
        </p:nvSpPr>
        <p:spPr>
          <a:xfrm rot="5400000">
            <a:off x="652425" y="452400"/>
            <a:ext cx="5753100" cy="59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651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Font typeface="Noto Symbol"/>
              <a:buChar char="❖"/>
              <a:defRPr/>
            </a:lvl1pPr>
            <a:lvl2pPr indent="-120650" lvl="1" marL="74295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▪"/>
              <a:defRPr/>
            </a:lvl2pPr>
            <a:lvl3pPr indent="-76200" lvl="2" marL="11430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Cambria"/>
              <a:buChar char="•"/>
              <a:defRPr/>
            </a:lvl3pPr>
            <a:lvl4pPr indent="-101600" lvl="3" marL="1600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mbria"/>
              <a:buChar char="–"/>
              <a:defRPr/>
            </a:lvl4pPr>
            <a:lvl5pPr indent="-101600" lvl="4" marL="2057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mbria"/>
              <a:buChar char="»"/>
              <a:defRPr/>
            </a:lvl5pPr>
            <a:lvl6pPr indent="-114300" lvl="5" marL="25146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indent="-114300" lvl="6" marL="29718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indent="-114300" lvl="7" marL="34290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indent="-114300" lvl="8" marL="38862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313" name="Shape 313"/>
          <p:cNvSpPr txBox="1"/>
          <p:nvPr>
            <p:ph idx="10" type="dt"/>
          </p:nvPr>
        </p:nvSpPr>
        <p:spPr>
          <a:xfrm>
            <a:off x="381000" y="6553200"/>
            <a:ext cx="19050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0"/>
              </a:spcBef>
              <a:defRPr/>
            </a:lvl1pPr>
            <a:lvl2pPr indent="0" lvl="1" marL="457200" marR="0" rtl="0" algn="l">
              <a:spcBef>
                <a:spcPts val="0"/>
              </a:spcBef>
              <a:defRPr/>
            </a:lvl2pPr>
            <a:lvl3pPr indent="0" lvl="2" marL="914400" marR="0" rtl="0" algn="l">
              <a:spcBef>
                <a:spcPts val="0"/>
              </a:spcBef>
              <a:defRPr/>
            </a:lvl3pPr>
            <a:lvl4pPr indent="0" lvl="3" marL="1371600" marR="0" rtl="0" algn="l">
              <a:spcBef>
                <a:spcPts val="0"/>
              </a:spcBef>
              <a:defRPr/>
            </a:lvl4pPr>
            <a:lvl5pPr indent="0" lvl="4" marL="1828800" marR="0" rtl="0" algn="l">
              <a:spcBef>
                <a:spcPts val="0"/>
              </a:spcBef>
              <a:defRPr/>
            </a:lvl5pPr>
            <a:lvl6pPr indent="0" lvl="5" marL="2286000" marR="0" rtl="0" algn="l">
              <a:spcBef>
                <a:spcPts val="0"/>
              </a:spcBef>
              <a:defRPr/>
            </a:lvl6pPr>
            <a:lvl7pPr indent="0" lvl="6" marL="2743200" marR="0" rtl="0" algn="l">
              <a:spcBef>
                <a:spcPts val="0"/>
              </a:spcBef>
              <a:defRPr/>
            </a:lvl7pPr>
            <a:lvl8pPr indent="0" lvl="7" marL="3200400" marR="0" rtl="0" algn="l">
              <a:spcBef>
                <a:spcPts val="0"/>
              </a:spcBef>
              <a:defRPr/>
            </a:lvl8pPr>
            <a:lvl9pPr indent="0" lvl="8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314" name="Shape 31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bl">
  <p:cSld name="標題及表格"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 txBox="1"/>
          <p:nvPr>
            <p:ph type="title"/>
          </p:nvPr>
        </p:nvSpPr>
        <p:spPr>
          <a:xfrm>
            <a:off x="838200" y="571500"/>
            <a:ext cx="7162800" cy="487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lvl="0" rtl="0" algn="l">
              <a:spcBef>
                <a:spcPts val="0"/>
              </a:spcBef>
              <a:spcAft>
                <a:spcPts val="0"/>
              </a:spcAft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defRPr/>
            </a:lvl5pPr>
            <a:lvl6pPr lvl="5" marL="457200" rtl="0" algn="r">
              <a:spcBef>
                <a:spcPts val="0"/>
              </a:spcBef>
              <a:spcAft>
                <a:spcPts val="0"/>
              </a:spcAft>
              <a:defRPr/>
            </a:lvl6pPr>
            <a:lvl7pPr lvl="6" marL="914400" rtl="0" algn="r">
              <a:spcBef>
                <a:spcPts val="0"/>
              </a:spcBef>
              <a:spcAft>
                <a:spcPts val="0"/>
              </a:spcAft>
              <a:defRPr/>
            </a:lvl7pPr>
            <a:lvl8pPr lvl="7" marL="1371600" rtl="0" algn="r">
              <a:spcBef>
                <a:spcPts val="0"/>
              </a:spcBef>
              <a:spcAft>
                <a:spcPts val="0"/>
              </a:spcAft>
              <a:defRPr/>
            </a:lvl8pPr>
            <a:lvl9pPr lvl="8" marL="1828800" rtl="0" algn="r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317" name="Shape 317"/>
          <p:cNvSpPr txBox="1"/>
          <p:nvPr>
            <p:ph idx="11" type="ftr"/>
          </p:nvPr>
        </p:nvSpPr>
        <p:spPr>
          <a:xfrm>
            <a:off x="7086600" y="6537325"/>
            <a:ext cx="17526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r">
              <a:spcBef>
                <a:spcPts val="0"/>
              </a:spcBef>
              <a:defRPr/>
            </a:lvl1pPr>
            <a:lvl2pPr indent="0" lvl="1" marL="457200" marR="0" rtl="0" algn="l">
              <a:spcBef>
                <a:spcPts val="0"/>
              </a:spcBef>
              <a:defRPr/>
            </a:lvl2pPr>
            <a:lvl3pPr indent="0" lvl="2" marL="914400" marR="0" rtl="0" algn="l">
              <a:spcBef>
                <a:spcPts val="0"/>
              </a:spcBef>
              <a:defRPr/>
            </a:lvl3pPr>
            <a:lvl4pPr indent="0" lvl="3" marL="1371600" marR="0" rtl="0" algn="l">
              <a:spcBef>
                <a:spcPts val="0"/>
              </a:spcBef>
              <a:defRPr/>
            </a:lvl4pPr>
            <a:lvl5pPr indent="0" lvl="4" marL="1828800" marR="0" rtl="0" algn="l">
              <a:spcBef>
                <a:spcPts val="0"/>
              </a:spcBef>
              <a:defRPr/>
            </a:lvl5pPr>
            <a:lvl6pPr indent="0" lvl="5" marL="2286000" marR="0" rtl="0" algn="l">
              <a:spcBef>
                <a:spcPts val="0"/>
              </a:spcBef>
              <a:defRPr/>
            </a:lvl6pPr>
            <a:lvl7pPr indent="0" lvl="6" marL="2743200" marR="0" rtl="0" algn="l">
              <a:spcBef>
                <a:spcPts val="0"/>
              </a:spcBef>
              <a:defRPr/>
            </a:lvl7pPr>
            <a:lvl8pPr indent="0" lvl="7" marL="3200400" marR="0" rtl="0" algn="l">
              <a:spcBef>
                <a:spcPts val="0"/>
              </a:spcBef>
              <a:defRPr/>
            </a:lvl8pPr>
            <a:lvl9pPr indent="0" lvl="8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318" name="Shape 31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  <p:sp>
        <p:nvSpPr>
          <p:cNvPr id="319" name="Shape 319"/>
          <p:cNvSpPr txBox="1"/>
          <p:nvPr>
            <p:ph idx="10" type="dt"/>
          </p:nvPr>
        </p:nvSpPr>
        <p:spPr>
          <a:xfrm>
            <a:off x="381000" y="6553200"/>
            <a:ext cx="19050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0"/>
              </a:spcBef>
              <a:defRPr/>
            </a:lvl1pPr>
            <a:lvl2pPr indent="0" lvl="1" marL="457200" marR="0" rtl="0" algn="l">
              <a:spcBef>
                <a:spcPts val="0"/>
              </a:spcBef>
              <a:defRPr/>
            </a:lvl2pPr>
            <a:lvl3pPr indent="0" lvl="2" marL="914400" marR="0" rtl="0" algn="l">
              <a:spcBef>
                <a:spcPts val="0"/>
              </a:spcBef>
              <a:defRPr/>
            </a:lvl3pPr>
            <a:lvl4pPr indent="0" lvl="3" marL="1371600" marR="0" rtl="0" algn="l">
              <a:spcBef>
                <a:spcPts val="0"/>
              </a:spcBef>
              <a:defRPr/>
            </a:lvl4pPr>
            <a:lvl5pPr indent="0" lvl="4" marL="1828800" marR="0" rtl="0" algn="l">
              <a:spcBef>
                <a:spcPts val="0"/>
              </a:spcBef>
              <a:defRPr/>
            </a:lvl5pPr>
            <a:lvl6pPr indent="0" lvl="5" marL="2286000" marR="0" rtl="0" algn="l">
              <a:spcBef>
                <a:spcPts val="0"/>
              </a:spcBef>
              <a:defRPr/>
            </a:lvl6pPr>
            <a:lvl7pPr indent="0" lvl="6" marL="2743200" marR="0" rtl="0" algn="l">
              <a:spcBef>
                <a:spcPts val="0"/>
              </a:spcBef>
              <a:defRPr/>
            </a:lvl7pPr>
            <a:lvl8pPr indent="0" lvl="7" marL="3200400" marR="0" rtl="0" algn="l">
              <a:spcBef>
                <a:spcPts val="0"/>
              </a:spcBef>
              <a:defRPr/>
            </a:lvl8pPr>
            <a:lvl9pPr indent="0" lvl="8" marL="3657600" marR="0" rtl="0" algn="l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 type="title">
  <p:cSld name="標題投影片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 txBox="1"/>
          <p:nvPr>
            <p:ph idx="1" type="subTitle"/>
          </p:nvPr>
        </p:nvSpPr>
        <p:spPr>
          <a:xfrm>
            <a:off x="1431750" y="4910000"/>
            <a:ext cx="4340700" cy="11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>
              <a:spcBef>
                <a:spcPts val="360"/>
              </a:spcBef>
              <a:spcAft>
                <a:spcPts val="0"/>
              </a:spcAft>
              <a:buSzPct val="100000"/>
              <a:buFont typeface="Noto Symbol"/>
              <a:buNone/>
              <a:defRPr sz="2400">
                <a:solidFill>
                  <a:schemeClr val="dk2"/>
                </a:solidFill>
              </a:defRPr>
            </a:lvl1pPr>
            <a:lvl2pPr indent="-1206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76200" lvl="2" marL="1143000" marR="0" rtl="0">
              <a:spcBef>
                <a:spcPts val="480"/>
              </a:spcBef>
              <a:spcAft>
                <a:spcPts val="0"/>
              </a:spcAft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1016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1016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114300" lvl="5" marL="25146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114300" lvl="6" marL="29718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114300" lvl="7" marL="34290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114300" lvl="8" marL="38862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27" name="Shape 327"/>
          <p:cNvSpPr txBox="1"/>
          <p:nvPr>
            <p:ph type="ctrTitle"/>
          </p:nvPr>
        </p:nvSpPr>
        <p:spPr>
          <a:xfrm>
            <a:off x="599675" y="2895750"/>
            <a:ext cx="54699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>
                <a:solidFill>
                  <a:srgbClr val="000000"/>
                </a:solidFill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defRPr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defRPr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defRPr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defRPr/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defRPr/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defRPr/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defRPr/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pic>
        <p:nvPicPr>
          <p:cNvPr id="328" name="Shape 3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2898" y="0"/>
            <a:ext cx="4771102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Shape 3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" y="0"/>
            <a:ext cx="302341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Shape 330"/>
          <p:cNvSpPr txBox="1"/>
          <p:nvPr>
            <p:ph idx="2" type="subTitle"/>
          </p:nvPr>
        </p:nvSpPr>
        <p:spPr>
          <a:xfrm>
            <a:off x="599675" y="1459125"/>
            <a:ext cx="5469900" cy="4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>
              <a:spcBef>
                <a:spcPts val="360"/>
              </a:spcBef>
              <a:spcAft>
                <a:spcPts val="0"/>
              </a:spcAft>
              <a:buSzPct val="100000"/>
              <a:buFont typeface="Noto Symbol"/>
              <a:buNone/>
              <a:defRPr sz="2400">
                <a:solidFill>
                  <a:schemeClr val="dk2"/>
                </a:solidFill>
              </a:defRPr>
            </a:lvl1pPr>
            <a:lvl2pPr indent="-1206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76200" lvl="2" marL="1143000" marR="0" rtl="0">
              <a:spcBef>
                <a:spcPts val="480"/>
              </a:spcBef>
              <a:spcAft>
                <a:spcPts val="0"/>
              </a:spcAft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1016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1016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114300" lvl="5" marL="25146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114300" lvl="6" marL="29718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114300" lvl="7" marL="34290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114300" lvl="8" marL="38862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 name="標題投影片 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2" name="Shape 332"/>
          <p:cNvGrpSpPr/>
          <p:nvPr/>
        </p:nvGrpSpPr>
        <p:grpSpPr>
          <a:xfrm>
            <a:off x="3446822" y="0"/>
            <a:ext cx="5697168" cy="6858000"/>
            <a:chOff x="3446822" y="0"/>
            <a:chExt cx="5697168" cy="6858000"/>
          </a:xfrm>
        </p:grpSpPr>
        <p:pic>
          <p:nvPicPr>
            <p:cNvPr id="333" name="Shape 33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080858" y="0"/>
              <a:ext cx="5063132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4" name="Shape 33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446822" y="0"/>
              <a:ext cx="2698954" cy="68579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5" name="Shape 335"/>
          <p:cNvSpPr txBox="1"/>
          <p:nvPr>
            <p:ph idx="1" type="subTitle"/>
          </p:nvPr>
        </p:nvSpPr>
        <p:spPr>
          <a:xfrm>
            <a:off x="599675" y="4376600"/>
            <a:ext cx="4130400" cy="11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>
              <a:spcBef>
                <a:spcPts val="360"/>
              </a:spcBef>
              <a:spcAft>
                <a:spcPts val="0"/>
              </a:spcAft>
              <a:buSzPct val="100000"/>
              <a:buFont typeface="Noto Symbol"/>
              <a:buNone/>
              <a:defRPr sz="2400">
                <a:solidFill>
                  <a:schemeClr val="dk2"/>
                </a:solidFill>
              </a:defRPr>
            </a:lvl1pPr>
            <a:lvl2pPr indent="-1206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76200" lvl="2" marL="1143000" marR="0" rtl="0">
              <a:spcBef>
                <a:spcPts val="480"/>
              </a:spcBef>
              <a:spcAft>
                <a:spcPts val="0"/>
              </a:spcAft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1016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1016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114300" lvl="5" marL="25146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114300" lvl="6" marL="29718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114300" lvl="7" marL="34290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114300" lvl="8" marL="38862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36" name="Shape 336"/>
          <p:cNvSpPr txBox="1"/>
          <p:nvPr>
            <p:ph type="ctrTitle"/>
          </p:nvPr>
        </p:nvSpPr>
        <p:spPr>
          <a:xfrm>
            <a:off x="599675" y="2094350"/>
            <a:ext cx="44976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 sz="3600">
                <a:solidFill>
                  <a:srgbClr val="000000"/>
                </a:solidFill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defRPr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defRPr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defRPr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defRPr/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defRPr/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defRPr/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defRPr/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pic>
        <p:nvPicPr>
          <p:cNvPr id="337" name="Shape 3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" y="0"/>
            <a:ext cx="302341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Shape 338"/>
          <p:cNvSpPr txBox="1"/>
          <p:nvPr>
            <p:ph idx="2" type="subTitle"/>
          </p:nvPr>
        </p:nvSpPr>
        <p:spPr>
          <a:xfrm>
            <a:off x="599675" y="1472250"/>
            <a:ext cx="5469900" cy="4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>
              <a:spcBef>
                <a:spcPts val="360"/>
              </a:spcBef>
              <a:spcAft>
                <a:spcPts val="0"/>
              </a:spcAft>
              <a:buSzPct val="100000"/>
              <a:buFont typeface="Noto Symbol"/>
              <a:buNone/>
              <a:defRPr sz="2200">
                <a:solidFill>
                  <a:schemeClr val="dk2"/>
                </a:solidFill>
              </a:defRPr>
            </a:lvl1pPr>
            <a:lvl2pPr indent="-1206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76200" lvl="2" marL="1143000" marR="0" rtl="0">
              <a:spcBef>
                <a:spcPts val="480"/>
              </a:spcBef>
              <a:spcAft>
                <a:spcPts val="0"/>
              </a:spcAft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1016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1016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114300" lvl="5" marL="25146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114300" lvl="6" marL="29718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114300" lvl="7" marL="34290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114300" lvl="8" marL="38862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  <p:pic>
        <p:nvPicPr>
          <p:cNvPr descr="Fu_Jen_Catholic_University_Seal.svg.png" id="339" name="Shape 3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7151" y="5416949"/>
            <a:ext cx="523241" cy="574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">
  <p:cSld name="標題及物件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65100" lvl="0" marL="34290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Font typeface="Noto Symbol"/>
              <a:defRPr/>
            </a:lvl1pPr>
            <a:lvl2pPr indent="-120650" lvl="1" marL="74295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Font typeface="Noto Symbol"/>
              <a:defRPr/>
            </a:lvl2pPr>
            <a:lvl3pPr indent="-76200" lvl="2" marL="1143000" rtl="0" algn="l">
              <a:spcBef>
                <a:spcPts val="480"/>
              </a:spcBef>
              <a:spcAft>
                <a:spcPts val="0"/>
              </a:spcAft>
              <a:buFont typeface="Cambria"/>
              <a:defRPr/>
            </a:lvl3pPr>
            <a:lvl4pPr indent="-101600" lvl="3" marL="1600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mbria"/>
              <a:defRPr/>
            </a:lvl4pPr>
            <a:lvl5pPr indent="-101600" lvl="4" marL="2057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mbria"/>
              <a:defRPr/>
            </a:lvl5pPr>
            <a:lvl6pPr indent="-114300" lvl="5" marL="25146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6pPr>
            <a:lvl7pPr indent="-114300" lvl="6" marL="29718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7pPr>
            <a:lvl8pPr indent="-114300" lvl="7" marL="34290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8pPr>
            <a:lvl9pPr indent="-114300" lvl="8" marL="38862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9pPr>
          </a:lstStyle>
          <a:p/>
        </p:txBody>
      </p:sp>
      <p:sp>
        <p:nvSpPr>
          <p:cNvPr id="38" name="Shape 3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  <p:sp>
        <p:nvSpPr>
          <p:cNvPr id="39" name="Shape 39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ct val="100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0" lvl="5" marL="4572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0" lvl="6" marL="9144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0" lvl="7" marL="13716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0" lvl="8" marL="18288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40" name="Shape 40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 name="標題投影片 1">
    <p:bg>
      <p:bgPr>
        <a:solidFill>
          <a:srgbClr val="313031"/>
        </a:solidFill>
      </p:bgPr>
    </p:bg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Shape 341"/>
          <p:cNvPicPr preferRelativeResize="0"/>
          <p:nvPr/>
        </p:nvPicPr>
        <p:blipFill rotWithShape="1">
          <a:blip r:embed="rId2">
            <a:alphaModFix/>
          </a:blip>
          <a:srcRect b="7757" l="0" r="0" t="18294"/>
          <a:stretch/>
        </p:blipFill>
        <p:spPr>
          <a:xfrm>
            <a:off x="161050" y="32274"/>
            <a:ext cx="8781376" cy="4873224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Shape 342"/>
          <p:cNvSpPr/>
          <p:nvPr/>
        </p:nvSpPr>
        <p:spPr>
          <a:xfrm>
            <a:off x="8075" y="3832400"/>
            <a:ext cx="9144000" cy="302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3" name="Shape 343"/>
          <p:cNvSpPr txBox="1"/>
          <p:nvPr>
            <p:ph idx="1" type="subTitle"/>
          </p:nvPr>
        </p:nvSpPr>
        <p:spPr>
          <a:xfrm>
            <a:off x="2059925" y="5579650"/>
            <a:ext cx="5817300" cy="6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ct val="100000"/>
              <a:buFont typeface="Noto Symbol"/>
              <a:buNone/>
              <a:defRPr sz="2400">
                <a:solidFill>
                  <a:schemeClr val="dk2"/>
                </a:solidFill>
              </a:defRPr>
            </a:lvl1pPr>
            <a:lvl2pPr indent="-1206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76200" lvl="2" marL="1143000" marR="0" rtl="0">
              <a:spcBef>
                <a:spcPts val="480"/>
              </a:spcBef>
              <a:spcAft>
                <a:spcPts val="0"/>
              </a:spcAft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1016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1016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114300" lvl="5" marL="25146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114300" lvl="6" marL="29718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114300" lvl="7" marL="34290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114300" lvl="8" marL="38862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44" name="Shape 344"/>
          <p:cNvSpPr txBox="1"/>
          <p:nvPr>
            <p:ph type="ctrTitle"/>
          </p:nvPr>
        </p:nvSpPr>
        <p:spPr>
          <a:xfrm>
            <a:off x="599675" y="4769250"/>
            <a:ext cx="79041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>
                <a:solidFill>
                  <a:srgbClr val="000000"/>
                </a:solidFill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defRPr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defRPr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defRPr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defRPr/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defRPr/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defRPr/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defRPr/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345" name="Shape 345"/>
          <p:cNvSpPr txBox="1"/>
          <p:nvPr>
            <p:ph idx="2" type="subTitle"/>
          </p:nvPr>
        </p:nvSpPr>
        <p:spPr>
          <a:xfrm>
            <a:off x="599675" y="1459125"/>
            <a:ext cx="5469900" cy="4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>
              <a:spcBef>
                <a:spcPts val="360"/>
              </a:spcBef>
              <a:spcAft>
                <a:spcPts val="0"/>
              </a:spcAft>
              <a:buSzPct val="100000"/>
              <a:buFont typeface="Noto Symbol"/>
              <a:buNone/>
              <a:defRPr sz="2400">
                <a:solidFill>
                  <a:schemeClr val="dk2"/>
                </a:solidFill>
              </a:defRPr>
            </a:lvl1pPr>
            <a:lvl2pPr indent="-1206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76200" lvl="2" marL="1143000" marR="0" rtl="0">
              <a:spcBef>
                <a:spcPts val="480"/>
              </a:spcBef>
              <a:spcAft>
                <a:spcPts val="0"/>
              </a:spcAft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1016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1016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114300" lvl="5" marL="25146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114300" lvl="6" marL="29718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114300" lvl="7" marL="34290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114300" lvl="8" marL="38862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  <p:pic>
        <p:nvPicPr>
          <p:cNvPr descr="Fu_Jen_Catholic_University_Seal.svg.png" id="346" name="Shape 3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0526" y="5608774"/>
            <a:ext cx="523241" cy="574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章節標題 - 小章節">
    <p:bg>
      <p:bgPr>
        <a:solidFill>
          <a:srgbClr val="FFFFFF"/>
        </a:solidFill>
      </p:bgPr>
    </p:bg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Shape 34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1392087" y="-899287"/>
            <a:ext cx="6365200" cy="9149374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Shape 34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  <p:sp>
        <p:nvSpPr>
          <p:cNvPr id="350" name="Shape 350"/>
          <p:cNvSpPr txBox="1"/>
          <p:nvPr>
            <p:ph type="title"/>
          </p:nvPr>
        </p:nvSpPr>
        <p:spPr>
          <a:xfrm>
            <a:off x="476250" y="5057425"/>
            <a:ext cx="8191500" cy="5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 rtl="0" algn="l">
              <a:spcBef>
                <a:spcPts val="0"/>
              </a:spcBef>
              <a:spcAft>
                <a:spcPts val="0"/>
              </a:spcAft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defRPr/>
            </a:lvl5pPr>
            <a:lvl6pPr lvl="5" marL="457200" rtl="0" algn="r">
              <a:spcBef>
                <a:spcPts val="0"/>
              </a:spcBef>
              <a:spcAft>
                <a:spcPts val="0"/>
              </a:spcAft>
              <a:defRPr/>
            </a:lvl6pPr>
            <a:lvl7pPr lvl="6" marL="914400" rtl="0" algn="r">
              <a:spcBef>
                <a:spcPts val="0"/>
              </a:spcBef>
              <a:spcAft>
                <a:spcPts val="0"/>
              </a:spcAft>
              <a:defRPr/>
            </a:lvl7pPr>
            <a:lvl8pPr lvl="7" marL="1371600" rtl="0" algn="r">
              <a:spcBef>
                <a:spcPts val="0"/>
              </a:spcBef>
              <a:spcAft>
                <a:spcPts val="0"/>
              </a:spcAft>
              <a:defRPr/>
            </a:lvl8pPr>
            <a:lvl9pPr lvl="8" marL="1828800" rtl="0" algn="r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351" name="Shape 351"/>
          <p:cNvSpPr txBox="1"/>
          <p:nvPr>
            <p:ph idx="1" type="subTitle"/>
          </p:nvPr>
        </p:nvSpPr>
        <p:spPr>
          <a:xfrm>
            <a:off x="476250" y="4074450"/>
            <a:ext cx="5050800" cy="879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章節標題 - 大章節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  <p:sp>
        <p:nvSpPr>
          <p:cNvPr id="354" name="Shape 354"/>
          <p:cNvSpPr txBox="1"/>
          <p:nvPr>
            <p:ph type="title"/>
          </p:nvPr>
        </p:nvSpPr>
        <p:spPr>
          <a:xfrm>
            <a:off x="1186025" y="4227750"/>
            <a:ext cx="7481700" cy="223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lvl="0" rtl="0" algn="l">
              <a:spcBef>
                <a:spcPts val="0"/>
              </a:spcBef>
              <a:spcAft>
                <a:spcPts val="0"/>
              </a:spcAft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defRPr/>
            </a:lvl5pPr>
            <a:lvl6pPr lvl="5" marL="457200" rtl="0" algn="r">
              <a:spcBef>
                <a:spcPts val="0"/>
              </a:spcBef>
              <a:spcAft>
                <a:spcPts val="0"/>
              </a:spcAft>
              <a:defRPr/>
            </a:lvl6pPr>
            <a:lvl7pPr lvl="6" marL="914400" rtl="0" algn="r">
              <a:spcBef>
                <a:spcPts val="0"/>
              </a:spcBef>
              <a:spcAft>
                <a:spcPts val="0"/>
              </a:spcAft>
              <a:defRPr/>
            </a:lvl7pPr>
            <a:lvl8pPr lvl="7" marL="1371600" rtl="0" algn="r">
              <a:spcBef>
                <a:spcPts val="0"/>
              </a:spcBef>
              <a:spcAft>
                <a:spcPts val="0"/>
              </a:spcAft>
              <a:defRPr/>
            </a:lvl8pPr>
            <a:lvl9pPr lvl="8" marL="1828800" rtl="0" algn="r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355" name="Shape 355"/>
          <p:cNvSpPr txBox="1"/>
          <p:nvPr>
            <p:ph idx="1" type="subTitle"/>
          </p:nvPr>
        </p:nvSpPr>
        <p:spPr>
          <a:xfrm>
            <a:off x="1186025" y="3348150"/>
            <a:ext cx="5050800" cy="879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>
              <a:spcBef>
                <a:spcPts val="0"/>
              </a:spcBef>
              <a:spcAft>
                <a:spcPts val="1000"/>
              </a:spcAft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">
  <p:cSld name="標題及物件"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65100" lvl="0" marL="34290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Font typeface="Noto Symbol"/>
              <a:defRPr/>
            </a:lvl1pPr>
            <a:lvl2pPr indent="-120650" lvl="1" marL="74295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Font typeface="Noto Symbol"/>
              <a:defRPr/>
            </a:lvl2pPr>
            <a:lvl3pPr indent="-76200" lvl="2" marL="1143000" rtl="0" algn="l">
              <a:spcBef>
                <a:spcPts val="480"/>
              </a:spcBef>
              <a:spcAft>
                <a:spcPts val="0"/>
              </a:spcAft>
              <a:buFont typeface="Cambria"/>
              <a:defRPr/>
            </a:lvl3pPr>
            <a:lvl4pPr indent="-101600" lvl="3" marL="1600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mbria"/>
              <a:defRPr/>
            </a:lvl4pPr>
            <a:lvl5pPr indent="-101600" lvl="4" marL="2057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mbria"/>
              <a:defRPr/>
            </a:lvl5pPr>
            <a:lvl6pPr indent="-114300" lvl="5" marL="25146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6pPr>
            <a:lvl7pPr indent="-114300" lvl="6" marL="29718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7pPr>
            <a:lvl8pPr indent="-114300" lvl="7" marL="34290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8pPr>
            <a:lvl9pPr indent="-114300" lvl="8" marL="38862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9pPr>
          </a:lstStyle>
          <a:p/>
        </p:txBody>
      </p:sp>
      <p:sp>
        <p:nvSpPr>
          <p:cNvPr id="358" name="Shape 35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  <p:sp>
        <p:nvSpPr>
          <p:cNvPr id="359" name="Shape 359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ct val="100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0" lvl="5" marL="4572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0" lvl="6" marL="9144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0" lvl="7" marL="13716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0" lvl="8" marL="18288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360" name="Shape 360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只有標題"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  <p:sp>
        <p:nvSpPr>
          <p:cNvPr id="363" name="Shape 363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ct val="100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0" lvl="5" marL="4572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0" lvl="6" marL="9144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0" lvl="7" marL="13716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0" lvl="8" marL="18288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364" name="Shape 364"/>
          <p:cNvSpPr txBox="1"/>
          <p:nvPr>
            <p:ph idx="1" type="subTitle"/>
          </p:nvPr>
        </p:nvSpPr>
        <p:spPr>
          <a:xfrm>
            <a:off x="24200" y="6583675"/>
            <a:ext cx="8350500" cy="2742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只有標題 1"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Shape 366"/>
          <p:cNvPicPr preferRelativeResize="0"/>
          <p:nvPr/>
        </p:nvPicPr>
        <p:blipFill rotWithShape="1">
          <a:blip r:embed="rId2">
            <a:alphaModFix/>
          </a:blip>
          <a:srcRect b="67177" l="0" r="0" t="6725"/>
          <a:stretch/>
        </p:blipFill>
        <p:spPr>
          <a:xfrm>
            <a:off x="0" y="0"/>
            <a:ext cx="9143998" cy="1789775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Shape 36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  <p:sp>
        <p:nvSpPr>
          <p:cNvPr id="368" name="Shape 368"/>
          <p:cNvSpPr txBox="1"/>
          <p:nvPr>
            <p:ph type="title"/>
          </p:nvPr>
        </p:nvSpPr>
        <p:spPr>
          <a:xfrm>
            <a:off x="476250" y="169425"/>
            <a:ext cx="8191500" cy="98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ct val="100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0" lvl="5" marL="4572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0" lvl="6" marL="9144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0" lvl="7" marL="13716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0" lvl="8" marL="18288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369" name="Shape 369"/>
          <p:cNvSpPr txBox="1"/>
          <p:nvPr>
            <p:ph idx="1" type="subTitle"/>
          </p:nvPr>
        </p:nvSpPr>
        <p:spPr>
          <a:xfrm>
            <a:off x="24200" y="6583675"/>
            <a:ext cx="8350500" cy="2742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  <p:pic>
        <p:nvPicPr>
          <p:cNvPr id="370" name="Shape 370"/>
          <p:cNvPicPr preferRelativeResize="0"/>
          <p:nvPr/>
        </p:nvPicPr>
        <p:blipFill rotWithShape="1">
          <a:blip r:embed="rId2">
            <a:alphaModFix/>
          </a:blip>
          <a:srcRect b="39336" l="0" r="0" t="34566"/>
          <a:stretch/>
        </p:blipFill>
        <p:spPr>
          <a:xfrm>
            <a:off x="0" y="1710949"/>
            <a:ext cx="9143998" cy="178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TxTwoObj">
  <p:cSld name="比對"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 txBox="1"/>
          <p:nvPr>
            <p:ph idx="1" type="body"/>
          </p:nvPr>
        </p:nvSpPr>
        <p:spPr>
          <a:xfrm>
            <a:off x="630237" y="2439813"/>
            <a:ext cx="38688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373" name="Shape 373"/>
          <p:cNvSpPr txBox="1"/>
          <p:nvPr>
            <p:ph idx="2" type="body"/>
          </p:nvPr>
        </p:nvSpPr>
        <p:spPr>
          <a:xfrm>
            <a:off x="4629150" y="2439813"/>
            <a:ext cx="38877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374" name="Shape 37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  <p:sp>
        <p:nvSpPr>
          <p:cNvPr id="375" name="Shape 375"/>
          <p:cNvSpPr txBox="1"/>
          <p:nvPr>
            <p:ph idx="3" type="subTitle"/>
          </p:nvPr>
        </p:nvSpPr>
        <p:spPr>
          <a:xfrm>
            <a:off x="629325" y="1871825"/>
            <a:ext cx="3880800" cy="5808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 algn="ctr">
              <a:spcBef>
                <a:spcPts val="0"/>
              </a:spcBef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76" name="Shape 376"/>
          <p:cNvSpPr txBox="1"/>
          <p:nvPr>
            <p:ph idx="4" type="subTitle"/>
          </p:nvPr>
        </p:nvSpPr>
        <p:spPr>
          <a:xfrm>
            <a:off x="4632600" y="1871825"/>
            <a:ext cx="3880800" cy="5808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 algn="ctr">
              <a:spcBef>
                <a:spcPts val="0"/>
              </a:spcBef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77" name="Shape 377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ct val="100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0" lvl="5" marL="4572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0" lvl="6" marL="9144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0" lvl="7" marL="13716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0" lvl="8" marL="18288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378" name="Shape 378"/>
          <p:cNvSpPr txBox="1"/>
          <p:nvPr>
            <p:ph idx="5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比對 1"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/>
          <p:nvPr>
            <p:ph idx="1" type="body"/>
          </p:nvPr>
        </p:nvSpPr>
        <p:spPr>
          <a:xfrm>
            <a:off x="553745" y="2439815"/>
            <a:ext cx="26292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381" name="Shape 381"/>
          <p:cNvSpPr txBox="1"/>
          <p:nvPr>
            <p:ph idx="2" type="body"/>
          </p:nvPr>
        </p:nvSpPr>
        <p:spPr>
          <a:xfrm>
            <a:off x="3271573" y="2439815"/>
            <a:ext cx="26424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382" name="Shape 38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  <p:sp>
        <p:nvSpPr>
          <p:cNvPr id="383" name="Shape 383"/>
          <p:cNvSpPr txBox="1"/>
          <p:nvPr>
            <p:ph idx="3" type="subTitle"/>
          </p:nvPr>
        </p:nvSpPr>
        <p:spPr>
          <a:xfrm>
            <a:off x="553125" y="1871825"/>
            <a:ext cx="2637600" cy="5808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 algn="ctr">
              <a:spcBef>
                <a:spcPts val="0"/>
              </a:spcBef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84" name="Shape 384"/>
          <p:cNvSpPr txBox="1"/>
          <p:nvPr>
            <p:ph idx="4" type="subTitle"/>
          </p:nvPr>
        </p:nvSpPr>
        <p:spPr>
          <a:xfrm>
            <a:off x="3273918" y="1871825"/>
            <a:ext cx="2637600" cy="5808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 algn="ctr">
              <a:spcBef>
                <a:spcPts val="0"/>
              </a:spcBef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85" name="Shape 385"/>
          <p:cNvSpPr txBox="1"/>
          <p:nvPr>
            <p:ph idx="5" type="body"/>
          </p:nvPr>
        </p:nvSpPr>
        <p:spPr>
          <a:xfrm>
            <a:off x="5994823" y="2439815"/>
            <a:ext cx="26424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386" name="Shape 386"/>
          <p:cNvSpPr txBox="1"/>
          <p:nvPr>
            <p:ph idx="6" type="subTitle"/>
          </p:nvPr>
        </p:nvSpPr>
        <p:spPr>
          <a:xfrm>
            <a:off x="5997168" y="1871825"/>
            <a:ext cx="2637600" cy="5808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 algn="ctr">
              <a:spcBef>
                <a:spcPts val="0"/>
              </a:spcBef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87" name="Shape 387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ct val="100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0" lvl="5" marL="4572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0" lvl="6" marL="9144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0" lvl="7" marL="13716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0" lvl="8" marL="18288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388" name="Shape 388"/>
          <p:cNvSpPr txBox="1"/>
          <p:nvPr>
            <p:ph idx="7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Obj">
  <p:cSld name="兩項物件"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391" name="Shape 391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651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Font typeface="Noto Symbol"/>
              <a:defRPr/>
            </a:lvl1pPr>
            <a:lvl2pPr indent="-120650" lvl="1" marL="74295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Font typeface="Noto Symbol"/>
              <a:defRPr/>
            </a:lvl2pPr>
            <a:lvl3pPr indent="-76200" lvl="2" marL="1143000" rtl="0" algn="l">
              <a:spcBef>
                <a:spcPts val="480"/>
              </a:spcBef>
              <a:spcAft>
                <a:spcPts val="0"/>
              </a:spcAft>
              <a:buFont typeface="Cambria"/>
              <a:defRPr/>
            </a:lvl3pPr>
            <a:lvl4pPr indent="-101600" lvl="3" marL="1600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mbria"/>
              <a:defRPr/>
            </a:lvl4pPr>
            <a:lvl5pPr indent="-101600" lvl="4" marL="2057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mbria"/>
              <a:defRPr/>
            </a:lvl5pPr>
            <a:lvl6pPr indent="-114300" lvl="5" marL="25146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6pPr>
            <a:lvl7pPr indent="-114300" lvl="6" marL="29718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7pPr>
            <a:lvl8pPr indent="-114300" lvl="7" marL="34290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8pPr>
            <a:lvl9pPr indent="-114300" lvl="8" marL="38862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9pPr>
          </a:lstStyle>
          <a:p/>
        </p:txBody>
      </p:sp>
      <p:sp>
        <p:nvSpPr>
          <p:cNvPr id="392" name="Shape 392"/>
          <p:cNvSpPr txBox="1"/>
          <p:nvPr>
            <p:ph idx="2" type="body"/>
          </p:nvPr>
        </p:nvSpPr>
        <p:spPr>
          <a:xfrm>
            <a:off x="4705350" y="1791150"/>
            <a:ext cx="40194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651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Font typeface="Noto Symbol"/>
              <a:defRPr/>
            </a:lvl1pPr>
            <a:lvl2pPr indent="-120650" lvl="1" marL="74295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Font typeface="Noto Symbol"/>
              <a:defRPr/>
            </a:lvl2pPr>
            <a:lvl3pPr indent="-76200" lvl="2" marL="1143000" rtl="0" algn="l">
              <a:spcBef>
                <a:spcPts val="480"/>
              </a:spcBef>
              <a:spcAft>
                <a:spcPts val="0"/>
              </a:spcAft>
              <a:buFont typeface="Cambria"/>
              <a:defRPr/>
            </a:lvl3pPr>
            <a:lvl4pPr indent="-101600" lvl="3" marL="1600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mbria"/>
              <a:defRPr/>
            </a:lvl4pPr>
            <a:lvl5pPr indent="-101600" lvl="4" marL="2057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mbria"/>
              <a:defRPr/>
            </a:lvl5pPr>
            <a:lvl6pPr indent="-114300" lvl="5" marL="25146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6pPr>
            <a:lvl7pPr indent="-114300" lvl="6" marL="29718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7pPr>
            <a:lvl8pPr indent="-114300" lvl="7" marL="34290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8pPr>
            <a:lvl9pPr indent="-114300" lvl="8" marL="38862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9pPr>
          </a:lstStyle>
          <a:p/>
        </p:txBody>
      </p:sp>
      <p:sp>
        <p:nvSpPr>
          <p:cNvPr id="393" name="Shape 39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  <p:sp>
        <p:nvSpPr>
          <p:cNvPr id="394" name="Shape 394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兩項物件 2"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Shape 396"/>
          <p:cNvPicPr preferRelativeResize="0"/>
          <p:nvPr/>
        </p:nvPicPr>
        <p:blipFill rotWithShape="1">
          <a:blip r:embed="rId2">
            <a:alphaModFix/>
          </a:blip>
          <a:srcRect b="74026" l="0" r="0" t="-143"/>
          <a:stretch/>
        </p:blipFill>
        <p:spPr>
          <a:xfrm>
            <a:off x="0" y="0"/>
            <a:ext cx="9143998" cy="1791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Shape 397"/>
          <p:cNvPicPr preferRelativeResize="0"/>
          <p:nvPr/>
        </p:nvPicPr>
        <p:blipFill rotWithShape="1">
          <a:blip r:embed="rId2">
            <a:alphaModFix/>
          </a:blip>
          <a:srcRect b="140" l="0" r="0" t="95152"/>
          <a:stretch/>
        </p:blipFill>
        <p:spPr>
          <a:xfrm>
            <a:off x="0" y="6534825"/>
            <a:ext cx="9143998" cy="322849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Shape 398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399" name="Shape 399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651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Font typeface="Noto Symbol"/>
              <a:defRPr/>
            </a:lvl1pPr>
            <a:lvl2pPr indent="-120650" lvl="1" marL="74295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Font typeface="Noto Symbol"/>
              <a:defRPr/>
            </a:lvl2pPr>
            <a:lvl3pPr indent="-76200" lvl="2" marL="1143000" rtl="0" algn="l">
              <a:spcBef>
                <a:spcPts val="480"/>
              </a:spcBef>
              <a:spcAft>
                <a:spcPts val="0"/>
              </a:spcAft>
              <a:buFont typeface="Cambria"/>
              <a:defRPr/>
            </a:lvl3pPr>
            <a:lvl4pPr indent="-101600" lvl="3" marL="1600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mbria"/>
              <a:defRPr/>
            </a:lvl4pPr>
            <a:lvl5pPr indent="-101600" lvl="4" marL="2057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mbria"/>
              <a:defRPr/>
            </a:lvl5pPr>
            <a:lvl6pPr indent="-114300" lvl="5" marL="25146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6pPr>
            <a:lvl7pPr indent="-114300" lvl="6" marL="29718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7pPr>
            <a:lvl8pPr indent="-114300" lvl="7" marL="34290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8pPr>
            <a:lvl9pPr indent="-114300" lvl="8" marL="38862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9pPr>
          </a:lstStyle>
          <a:p/>
        </p:txBody>
      </p:sp>
      <p:sp>
        <p:nvSpPr>
          <p:cNvPr id="400" name="Shape 400"/>
          <p:cNvSpPr txBox="1"/>
          <p:nvPr>
            <p:ph idx="2" type="body"/>
          </p:nvPr>
        </p:nvSpPr>
        <p:spPr>
          <a:xfrm>
            <a:off x="4705350" y="1791150"/>
            <a:ext cx="40194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651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Font typeface="Noto Symbol"/>
              <a:defRPr/>
            </a:lvl1pPr>
            <a:lvl2pPr indent="-120650" lvl="1" marL="74295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Font typeface="Noto Symbol"/>
              <a:defRPr/>
            </a:lvl2pPr>
            <a:lvl3pPr indent="-76200" lvl="2" marL="1143000" rtl="0" algn="l">
              <a:spcBef>
                <a:spcPts val="480"/>
              </a:spcBef>
              <a:spcAft>
                <a:spcPts val="0"/>
              </a:spcAft>
              <a:buFont typeface="Cambria"/>
              <a:defRPr/>
            </a:lvl3pPr>
            <a:lvl4pPr indent="-101600" lvl="3" marL="1600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mbria"/>
              <a:defRPr/>
            </a:lvl4pPr>
            <a:lvl5pPr indent="-101600" lvl="4" marL="2057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mbria"/>
              <a:defRPr/>
            </a:lvl5pPr>
            <a:lvl6pPr indent="-114300" lvl="5" marL="25146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6pPr>
            <a:lvl7pPr indent="-114300" lvl="6" marL="29718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7pPr>
            <a:lvl8pPr indent="-114300" lvl="7" marL="34290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8pPr>
            <a:lvl9pPr indent="-114300" lvl="8" marL="38862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9pPr>
          </a:lstStyle>
          <a:p/>
        </p:txBody>
      </p:sp>
      <p:sp>
        <p:nvSpPr>
          <p:cNvPr id="401" name="Shape 40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  <p:sp>
        <p:nvSpPr>
          <p:cNvPr id="402" name="Shape 402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buNone/>
              <a:defRPr sz="1400"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只有標題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  <p:sp>
        <p:nvSpPr>
          <p:cNvPr id="43" name="Shape 43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ct val="100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0" lvl="5" marL="4572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0" lvl="6" marL="9144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0" lvl="7" marL="13716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0" lvl="8" marL="18288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44" name="Shape 44"/>
          <p:cNvSpPr txBox="1"/>
          <p:nvPr>
            <p:ph idx="1" type="subTitle"/>
          </p:nvPr>
        </p:nvSpPr>
        <p:spPr>
          <a:xfrm>
            <a:off x="24200" y="6583675"/>
            <a:ext cx="8350500" cy="2742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兩項物件 1"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405" name="Shape 405"/>
          <p:cNvSpPr txBox="1"/>
          <p:nvPr>
            <p:ph idx="1" type="body"/>
          </p:nvPr>
        </p:nvSpPr>
        <p:spPr>
          <a:xfrm>
            <a:off x="533400" y="1791150"/>
            <a:ext cx="8134200" cy="22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651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Font typeface="Noto Symbol"/>
              <a:defRPr/>
            </a:lvl1pPr>
            <a:lvl2pPr indent="-120650" lvl="1" marL="74295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Font typeface="Noto Symbol"/>
              <a:defRPr/>
            </a:lvl2pPr>
            <a:lvl3pPr indent="-76200" lvl="2" marL="1143000" rtl="0" algn="l">
              <a:spcBef>
                <a:spcPts val="480"/>
              </a:spcBef>
              <a:spcAft>
                <a:spcPts val="0"/>
              </a:spcAft>
              <a:buFont typeface="Cambria"/>
              <a:defRPr/>
            </a:lvl3pPr>
            <a:lvl4pPr indent="-101600" lvl="3" marL="1600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mbria"/>
              <a:defRPr/>
            </a:lvl4pPr>
            <a:lvl5pPr indent="-101600" lvl="4" marL="2057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mbria"/>
              <a:defRPr/>
            </a:lvl5pPr>
            <a:lvl6pPr indent="-114300" lvl="5" marL="25146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6pPr>
            <a:lvl7pPr indent="-114300" lvl="6" marL="29718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7pPr>
            <a:lvl8pPr indent="-114300" lvl="7" marL="34290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8pPr>
            <a:lvl9pPr indent="-114300" lvl="8" marL="38862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9pPr>
          </a:lstStyle>
          <a:p/>
        </p:txBody>
      </p:sp>
      <p:sp>
        <p:nvSpPr>
          <p:cNvPr id="406" name="Shape 406"/>
          <p:cNvSpPr txBox="1"/>
          <p:nvPr>
            <p:ph idx="2" type="body"/>
          </p:nvPr>
        </p:nvSpPr>
        <p:spPr>
          <a:xfrm>
            <a:off x="476249" y="4211550"/>
            <a:ext cx="8248500" cy="22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651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Font typeface="Noto Symbol"/>
              <a:defRPr/>
            </a:lvl1pPr>
            <a:lvl2pPr indent="-120650" lvl="1" marL="74295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Font typeface="Noto Symbol"/>
              <a:defRPr/>
            </a:lvl2pPr>
            <a:lvl3pPr indent="-76200" lvl="2" marL="1143000" rtl="0" algn="l">
              <a:spcBef>
                <a:spcPts val="480"/>
              </a:spcBef>
              <a:spcAft>
                <a:spcPts val="0"/>
              </a:spcAft>
              <a:buFont typeface="Cambria"/>
              <a:defRPr/>
            </a:lvl3pPr>
            <a:lvl4pPr indent="-101600" lvl="3" marL="1600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mbria"/>
              <a:defRPr/>
            </a:lvl4pPr>
            <a:lvl5pPr indent="-101600" lvl="4" marL="2057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mbria"/>
              <a:defRPr/>
            </a:lvl5pPr>
            <a:lvl6pPr indent="-114300" lvl="5" marL="25146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6pPr>
            <a:lvl7pPr indent="-114300" lvl="6" marL="29718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7pPr>
            <a:lvl8pPr indent="-114300" lvl="7" marL="34290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8pPr>
            <a:lvl9pPr indent="-114300" lvl="8" marL="38862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9pPr>
          </a:lstStyle>
          <a:p/>
        </p:txBody>
      </p:sp>
      <p:sp>
        <p:nvSpPr>
          <p:cNvPr id="407" name="Shape 40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  <p:sp>
        <p:nvSpPr>
          <p:cNvPr id="408" name="Shape 408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1_章節標題 2 1">
    <p:bg>
      <p:bgPr>
        <a:solidFill>
          <a:srgbClr val="FFFFFF"/>
        </a:solidFill>
      </p:bgPr>
    </p:bg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" name="Shape 410"/>
          <p:cNvGrpSpPr/>
          <p:nvPr/>
        </p:nvGrpSpPr>
        <p:grpSpPr>
          <a:xfrm>
            <a:off x="0" y="0"/>
            <a:ext cx="5252825" cy="6857999"/>
            <a:chOff x="2426150" y="0"/>
            <a:chExt cx="5252825" cy="6857999"/>
          </a:xfrm>
        </p:grpSpPr>
        <p:pic>
          <p:nvPicPr>
            <p:cNvPr id="411" name="Shape 4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2907873" y="0"/>
              <a:ext cx="4771102" cy="6857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2" name="Shape 412"/>
            <p:cNvPicPr preferRelativeResize="0"/>
            <p:nvPr/>
          </p:nvPicPr>
          <p:blipFill rotWithShape="1">
            <a:blip r:embed="rId2">
              <a:alphaModFix/>
            </a:blip>
            <a:srcRect b="0" l="89903" r="0" t="0"/>
            <a:stretch/>
          </p:blipFill>
          <p:spPr>
            <a:xfrm>
              <a:off x="2426150" y="0"/>
              <a:ext cx="613100" cy="68579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13" name="Shape 4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4425199" y="2130449"/>
            <a:ext cx="302349" cy="9152750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Shape 414"/>
          <p:cNvSpPr txBox="1"/>
          <p:nvPr>
            <p:ph type="title"/>
          </p:nvPr>
        </p:nvSpPr>
        <p:spPr>
          <a:xfrm>
            <a:off x="3258150" y="169425"/>
            <a:ext cx="54096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415" name="Shape 415"/>
          <p:cNvSpPr txBox="1"/>
          <p:nvPr>
            <p:ph idx="1" type="body"/>
          </p:nvPr>
        </p:nvSpPr>
        <p:spPr>
          <a:xfrm>
            <a:off x="3258200" y="1783075"/>
            <a:ext cx="54096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65100" lvl="0" marL="34290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Font typeface="Noto Symbol"/>
              <a:defRPr/>
            </a:lvl1pPr>
            <a:lvl2pPr indent="-120650" lvl="1" marL="74295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Font typeface="Noto Symbol"/>
              <a:defRPr/>
            </a:lvl2pPr>
            <a:lvl3pPr indent="-76200" lvl="2" marL="1143000" rtl="0" algn="l">
              <a:spcBef>
                <a:spcPts val="480"/>
              </a:spcBef>
              <a:spcAft>
                <a:spcPts val="0"/>
              </a:spcAft>
              <a:buFont typeface="Cambria"/>
              <a:defRPr/>
            </a:lvl3pPr>
            <a:lvl4pPr indent="-101600" lvl="3" marL="1600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mbria"/>
              <a:defRPr/>
            </a:lvl4pPr>
            <a:lvl5pPr indent="-101600" lvl="4" marL="2057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mbria"/>
              <a:defRPr/>
            </a:lvl5pPr>
            <a:lvl6pPr indent="-114300" lvl="5" marL="25146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6pPr>
            <a:lvl7pPr indent="-114300" lvl="6" marL="29718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7pPr>
            <a:lvl8pPr indent="-114300" lvl="7" marL="34290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8pPr>
            <a:lvl9pPr indent="-114300" lvl="8" marL="38862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9pPr>
          </a:lstStyle>
          <a:p/>
        </p:txBody>
      </p:sp>
      <p:sp>
        <p:nvSpPr>
          <p:cNvPr id="416" name="Shape 41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  <p:pic>
        <p:nvPicPr>
          <p:cNvPr descr="[Slide] 實作 Practice slide" id="417" name="Shape 4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210" y="3313551"/>
            <a:ext cx="3094027" cy="293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1_章節標題 2">
    <p:bg>
      <p:bgPr>
        <a:solidFill>
          <a:srgbClr val="FFFFFF"/>
        </a:solidFill>
      </p:bgPr>
    </p:bg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" name="Shape 419"/>
          <p:cNvGrpSpPr/>
          <p:nvPr/>
        </p:nvGrpSpPr>
        <p:grpSpPr>
          <a:xfrm>
            <a:off x="0" y="0"/>
            <a:ext cx="5252825" cy="6857999"/>
            <a:chOff x="2426150" y="0"/>
            <a:chExt cx="5252825" cy="6857999"/>
          </a:xfrm>
        </p:grpSpPr>
        <p:pic>
          <p:nvPicPr>
            <p:cNvPr id="420" name="Shape 42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2907873" y="0"/>
              <a:ext cx="4771102" cy="6857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1" name="Shape 421"/>
            <p:cNvPicPr preferRelativeResize="0"/>
            <p:nvPr/>
          </p:nvPicPr>
          <p:blipFill rotWithShape="1">
            <a:blip r:embed="rId2">
              <a:alphaModFix/>
            </a:blip>
            <a:srcRect b="0" l="89903" r="0" t="0"/>
            <a:stretch/>
          </p:blipFill>
          <p:spPr>
            <a:xfrm>
              <a:off x="2426150" y="0"/>
              <a:ext cx="613100" cy="68579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2" name="Shape 422"/>
          <p:cNvSpPr/>
          <p:nvPr/>
        </p:nvSpPr>
        <p:spPr>
          <a:xfrm>
            <a:off x="560550" y="2128350"/>
            <a:ext cx="1786800" cy="821100"/>
          </a:xfrm>
          <a:prstGeom prst="wedgeRoundRectCallout">
            <a:avLst>
              <a:gd fmla="val -8849" name="adj1"/>
              <a:gd fmla="val 74442" name="adj2"/>
              <a:gd fmla="val 0" name="adj3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423" name="Shape 4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4425199" y="2130449"/>
            <a:ext cx="302349" cy="9152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lide programming coding code type" id="424" name="Shape 4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800014">
            <a:off x="-163090" y="3580715"/>
            <a:ext cx="2854558" cy="3191338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Shape 425"/>
          <p:cNvSpPr txBox="1"/>
          <p:nvPr>
            <p:ph type="title"/>
          </p:nvPr>
        </p:nvSpPr>
        <p:spPr>
          <a:xfrm>
            <a:off x="3258150" y="169425"/>
            <a:ext cx="54096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426" name="Shape 426"/>
          <p:cNvSpPr txBox="1"/>
          <p:nvPr>
            <p:ph idx="1" type="body"/>
          </p:nvPr>
        </p:nvSpPr>
        <p:spPr>
          <a:xfrm>
            <a:off x="3258200" y="1783075"/>
            <a:ext cx="54096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65100" lvl="0" marL="34290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Font typeface="Noto Symbol"/>
              <a:defRPr/>
            </a:lvl1pPr>
            <a:lvl2pPr indent="-120650" lvl="1" marL="74295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Font typeface="Noto Symbol"/>
              <a:defRPr/>
            </a:lvl2pPr>
            <a:lvl3pPr indent="-76200" lvl="2" marL="1143000" rtl="0" algn="l">
              <a:spcBef>
                <a:spcPts val="480"/>
              </a:spcBef>
              <a:spcAft>
                <a:spcPts val="0"/>
              </a:spcAft>
              <a:buFont typeface="Cambria"/>
              <a:defRPr/>
            </a:lvl3pPr>
            <a:lvl4pPr indent="-101600" lvl="3" marL="1600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mbria"/>
              <a:defRPr/>
            </a:lvl4pPr>
            <a:lvl5pPr indent="-101600" lvl="4" marL="2057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mbria"/>
              <a:defRPr/>
            </a:lvl5pPr>
            <a:lvl6pPr indent="-114300" lvl="5" marL="25146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6pPr>
            <a:lvl7pPr indent="-114300" lvl="6" marL="29718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7pPr>
            <a:lvl8pPr indent="-114300" lvl="7" marL="34290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8pPr>
            <a:lvl9pPr indent="-114300" lvl="8" marL="38862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9pPr>
          </a:lstStyle>
          <a:p/>
        </p:txBody>
      </p:sp>
      <p:sp>
        <p:nvSpPr>
          <p:cNvPr id="427" name="Shape 427"/>
          <p:cNvSpPr txBox="1"/>
          <p:nvPr>
            <p:ph idx="2" type="title"/>
          </p:nvPr>
        </p:nvSpPr>
        <p:spPr>
          <a:xfrm>
            <a:off x="595650" y="2210400"/>
            <a:ext cx="1716600" cy="6570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buNone/>
              <a:defRPr sz="2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  <p:sp>
        <p:nvSpPr>
          <p:cNvPr id="428" name="Shape 42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1_章節標題">
    <p:bg>
      <p:bgPr>
        <a:solidFill>
          <a:srgbClr val="FFFFFF"/>
        </a:solidFill>
      </p:bgPr>
    </p:bg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Shape 4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-1" y="0"/>
            <a:ext cx="4771102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Shape 431"/>
          <p:cNvPicPr preferRelativeResize="0"/>
          <p:nvPr/>
        </p:nvPicPr>
        <p:blipFill rotWithShape="1">
          <a:blip r:embed="rId3">
            <a:alphaModFix/>
          </a:blip>
          <a:srcRect b="10233" l="0" r="5240" t="0"/>
          <a:stretch/>
        </p:blipFill>
        <p:spPr>
          <a:xfrm>
            <a:off x="5796135" y="4293096"/>
            <a:ext cx="3348000" cy="2558400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Shape 432"/>
          <p:cNvSpPr txBox="1"/>
          <p:nvPr>
            <p:ph type="title"/>
          </p:nvPr>
        </p:nvSpPr>
        <p:spPr>
          <a:xfrm>
            <a:off x="3379395" y="1709750"/>
            <a:ext cx="5131200" cy="148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lvl="0" rtl="0" algn="r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pic>
        <p:nvPicPr>
          <p:cNvPr id="433" name="Shape 433"/>
          <p:cNvPicPr preferRelativeResize="0"/>
          <p:nvPr/>
        </p:nvPicPr>
        <p:blipFill rotWithShape="1">
          <a:blip r:embed="rId4">
            <a:alphaModFix/>
          </a:blip>
          <a:srcRect b="0" l="0" r="0" t="59028"/>
          <a:stretch/>
        </p:blipFill>
        <p:spPr>
          <a:xfrm>
            <a:off x="1237538" y="4680205"/>
            <a:ext cx="5131200" cy="7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Shape 434"/>
          <p:cNvPicPr preferRelativeResize="0"/>
          <p:nvPr/>
        </p:nvPicPr>
        <p:blipFill rotWithShape="1">
          <a:blip r:embed="rId4">
            <a:alphaModFix/>
          </a:blip>
          <a:srcRect b="53229" l="0" r="0" t="0"/>
          <a:stretch/>
        </p:blipFill>
        <p:spPr>
          <a:xfrm>
            <a:off x="2843281" y="4004555"/>
            <a:ext cx="5131200" cy="8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Shape 4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41654" y="0"/>
            <a:ext cx="302341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1_章節標題 1">
    <p:bg>
      <p:bgPr>
        <a:solidFill>
          <a:srgbClr val="FFFFFF"/>
        </a:solidFill>
      </p:bgPr>
    </p:bg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Shape 4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-1" y="0"/>
            <a:ext cx="4771102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Shape 438"/>
          <p:cNvPicPr preferRelativeResize="0"/>
          <p:nvPr/>
        </p:nvPicPr>
        <p:blipFill rotWithShape="1">
          <a:blip r:embed="rId3">
            <a:alphaModFix/>
          </a:blip>
          <a:srcRect b="10233" l="0" r="5240" t="0"/>
          <a:stretch/>
        </p:blipFill>
        <p:spPr>
          <a:xfrm>
            <a:off x="5796135" y="4293096"/>
            <a:ext cx="3348000" cy="2558400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Shape 439"/>
          <p:cNvSpPr txBox="1"/>
          <p:nvPr>
            <p:ph type="title"/>
          </p:nvPr>
        </p:nvSpPr>
        <p:spPr>
          <a:xfrm>
            <a:off x="3379400" y="2492750"/>
            <a:ext cx="51312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 rtl="0" algn="r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pic>
        <p:nvPicPr>
          <p:cNvPr id="440" name="Shape 440"/>
          <p:cNvPicPr preferRelativeResize="0"/>
          <p:nvPr/>
        </p:nvPicPr>
        <p:blipFill rotWithShape="1">
          <a:blip r:embed="rId4">
            <a:alphaModFix/>
          </a:blip>
          <a:srcRect b="0" l="0" r="0" t="59028"/>
          <a:stretch/>
        </p:blipFill>
        <p:spPr>
          <a:xfrm>
            <a:off x="1237538" y="4680205"/>
            <a:ext cx="5131200" cy="7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Shape 441"/>
          <p:cNvPicPr preferRelativeResize="0"/>
          <p:nvPr/>
        </p:nvPicPr>
        <p:blipFill rotWithShape="1">
          <a:blip r:embed="rId4">
            <a:alphaModFix/>
          </a:blip>
          <a:srcRect b="53229" l="0" r="0" t="0"/>
          <a:stretch/>
        </p:blipFill>
        <p:spPr>
          <a:xfrm>
            <a:off x="2843281" y="4004555"/>
            <a:ext cx="5131200" cy="8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Shape 4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41654" y="0"/>
            <a:ext cx="302341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Shape 443"/>
          <p:cNvSpPr txBox="1"/>
          <p:nvPr/>
        </p:nvSpPr>
        <p:spPr>
          <a:xfrm>
            <a:off x="2391100" y="1625600"/>
            <a:ext cx="5071200" cy="76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zh-TW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BLOG: 布丁布丁吃什麼？</a:t>
            </a:r>
            <a:br>
              <a:rPr lang="zh-TW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zh-TW" sz="3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http://blog.pulipuli.info/</a:t>
            </a:r>
          </a:p>
        </p:txBody>
      </p:sp>
      <p:pic>
        <p:nvPicPr>
          <p:cNvPr id="444" name="Shape 44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462311" y="1522841"/>
            <a:ext cx="969900" cy="96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空白"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hape 44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  <p:pic>
        <p:nvPicPr>
          <p:cNvPr id="447" name="Shape 447"/>
          <p:cNvPicPr preferRelativeResize="0"/>
          <p:nvPr/>
        </p:nvPicPr>
        <p:blipFill rotWithShape="1">
          <a:blip r:embed="rId2">
            <a:alphaModFix/>
          </a:blip>
          <a:srcRect b="15205" l="0" r="0" t="25970"/>
          <a:stretch/>
        </p:blipFill>
        <p:spPr>
          <a:xfrm>
            <a:off x="0" y="0"/>
            <a:ext cx="9143998" cy="40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Shape 448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  <p:sp>
        <p:nvSpPr>
          <p:cNvPr id="449" name="Shape 449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空白 2"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hape 45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  <p:pic>
        <p:nvPicPr>
          <p:cNvPr id="452" name="Shape 452"/>
          <p:cNvPicPr preferRelativeResize="0"/>
          <p:nvPr/>
        </p:nvPicPr>
        <p:blipFill rotWithShape="1">
          <a:blip r:embed="rId2">
            <a:alphaModFix/>
          </a:blip>
          <a:srcRect b="15205" l="0" r="0" t="25970"/>
          <a:stretch/>
        </p:blipFill>
        <p:spPr>
          <a:xfrm>
            <a:off x="0" y="0"/>
            <a:ext cx="9143998" cy="40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Shape 453"/>
          <p:cNvSpPr/>
          <p:nvPr/>
        </p:nvSpPr>
        <p:spPr>
          <a:xfrm>
            <a:off x="0" y="0"/>
            <a:ext cx="9173700" cy="6553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4" name="Shape 454"/>
          <p:cNvSpPr txBox="1"/>
          <p:nvPr>
            <p:ph idx="1" type="subTitle"/>
          </p:nvPr>
        </p:nvSpPr>
        <p:spPr>
          <a:xfrm>
            <a:off x="24200" y="6583675"/>
            <a:ext cx="8286000" cy="2742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  <p:sp>
        <p:nvSpPr>
          <p:cNvPr id="455" name="Shape 455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defRPr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defRPr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defRPr>
                <a:solidFill>
                  <a:srgbClr val="FFFFFF"/>
                </a:solidFill>
              </a:defRPr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defRPr>
                <a:solidFill>
                  <a:srgbClr val="FFFFFF"/>
                </a:solidFill>
              </a:defRPr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defRPr>
                <a:solidFill>
                  <a:srgbClr val="FFFFFF"/>
                </a:solidFill>
              </a:defRPr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defRPr>
                <a:solidFill>
                  <a:srgbClr val="FFFFFF"/>
                </a:solidFill>
              </a:defRPr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空白 2 1"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  <p:pic>
        <p:nvPicPr>
          <p:cNvPr id="458" name="Shape 458"/>
          <p:cNvPicPr preferRelativeResize="0"/>
          <p:nvPr/>
        </p:nvPicPr>
        <p:blipFill rotWithShape="1">
          <a:blip r:embed="rId2">
            <a:alphaModFix/>
          </a:blip>
          <a:srcRect b="15205" l="0" r="0" t="25970"/>
          <a:stretch/>
        </p:blipFill>
        <p:spPr>
          <a:xfrm>
            <a:off x="0" y="0"/>
            <a:ext cx="9143998" cy="40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Shape 459"/>
          <p:cNvSpPr/>
          <p:nvPr/>
        </p:nvSpPr>
        <p:spPr>
          <a:xfrm>
            <a:off x="0" y="0"/>
            <a:ext cx="9173700" cy="6553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60" name="Shape 460"/>
          <p:cNvSpPr txBox="1"/>
          <p:nvPr>
            <p:ph idx="1" type="subTitle"/>
          </p:nvPr>
        </p:nvSpPr>
        <p:spPr>
          <a:xfrm>
            <a:off x="24200" y="6583675"/>
            <a:ext cx="8286000" cy="2742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  <p:sp>
        <p:nvSpPr>
          <p:cNvPr id="461" name="Shape 461"/>
          <p:cNvSpPr txBox="1"/>
          <p:nvPr>
            <p:ph type="title"/>
          </p:nvPr>
        </p:nvSpPr>
        <p:spPr>
          <a:xfrm>
            <a:off x="476250" y="5026500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defRPr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defRPr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defRPr>
                <a:solidFill>
                  <a:srgbClr val="FFFFFF"/>
                </a:solidFill>
              </a:defRPr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defRPr>
                <a:solidFill>
                  <a:srgbClr val="FFFFFF"/>
                </a:solidFill>
              </a:defRPr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defRPr>
                <a:solidFill>
                  <a:srgbClr val="FFFFFF"/>
                </a:solidFill>
              </a:defRPr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defRPr>
                <a:solidFill>
                  <a:srgbClr val="FFFFFF"/>
                </a:solidFill>
              </a:defRPr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空白 1"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Shape 463"/>
          <p:cNvPicPr preferRelativeResize="0"/>
          <p:nvPr/>
        </p:nvPicPr>
        <p:blipFill rotWithShape="1">
          <a:blip r:embed="rId2">
            <a:alphaModFix/>
          </a:blip>
          <a:srcRect b="15205" l="0" r="0" t="25970"/>
          <a:stretch/>
        </p:blipFill>
        <p:spPr>
          <a:xfrm>
            <a:off x="0" y="0"/>
            <a:ext cx="9143998" cy="40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Shape 464"/>
          <p:cNvSpPr/>
          <p:nvPr/>
        </p:nvSpPr>
        <p:spPr>
          <a:xfrm>
            <a:off x="0" y="0"/>
            <a:ext cx="91737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65" name="Shape 46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  <p:sp>
        <p:nvSpPr>
          <p:cNvPr id="466" name="Shape 466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Tx">
  <p:cSld name="含標題的內容"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/>
          <p:nvPr>
            <p:ph type="title"/>
          </p:nvPr>
        </p:nvSpPr>
        <p:spPr>
          <a:xfrm>
            <a:off x="630237" y="457200"/>
            <a:ext cx="29496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469" name="Shape 469"/>
          <p:cNvSpPr txBox="1"/>
          <p:nvPr>
            <p:ph idx="1" type="body"/>
          </p:nvPr>
        </p:nvSpPr>
        <p:spPr>
          <a:xfrm>
            <a:off x="3887787" y="987425"/>
            <a:ext cx="46293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470" name="Shape 470"/>
          <p:cNvSpPr txBox="1"/>
          <p:nvPr>
            <p:ph idx="2" type="body"/>
          </p:nvPr>
        </p:nvSpPr>
        <p:spPr>
          <a:xfrm>
            <a:off x="630237" y="2057400"/>
            <a:ext cx="29496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rtl="0">
              <a:spcBef>
                <a:spcPts val="0"/>
              </a:spcBef>
              <a:buFont typeface="Cambria"/>
              <a:buNone/>
              <a:defRPr/>
            </a:lvl1pPr>
            <a:lvl2pPr indent="0" lvl="1" marL="457200" rtl="0">
              <a:spcBef>
                <a:spcPts val="0"/>
              </a:spcBef>
              <a:buFont typeface="Cambria"/>
              <a:buNone/>
              <a:defRPr/>
            </a:lvl2pPr>
            <a:lvl3pPr indent="0" lvl="2" marL="914400" rtl="0">
              <a:spcBef>
                <a:spcPts val="0"/>
              </a:spcBef>
              <a:buFont typeface="Cambria"/>
              <a:buNone/>
              <a:defRPr/>
            </a:lvl3pPr>
            <a:lvl4pPr indent="0" lvl="3" marL="1371600" rtl="0">
              <a:spcBef>
                <a:spcPts val="0"/>
              </a:spcBef>
              <a:buFont typeface="Cambria"/>
              <a:buNone/>
              <a:defRPr/>
            </a:lvl4pPr>
            <a:lvl5pPr indent="0" lvl="4" marL="1828800" rtl="0">
              <a:spcBef>
                <a:spcPts val="0"/>
              </a:spcBef>
              <a:buFont typeface="Cambria"/>
              <a:buNone/>
              <a:defRPr/>
            </a:lvl5pPr>
            <a:lvl6pPr indent="0" lvl="5" marL="2286000" rtl="0">
              <a:spcBef>
                <a:spcPts val="0"/>
              </a:spcBef>
              <a:buFont typeface="Cambria"/>
              <a:buNone/>
              <a:defRPr/>
            </a:lvl6pPr>
            <a:lvl7pPr indent="0" lvl="6" marL="2743200" rtl="0">
              <a:spcBef>
                <a:spcPts val="0"/>
              </a:spcBef>
              <a:buFont typeface="Cambria"/>
              <a:buNone/>
              <a:defRPr/>
            </a:lvl7pPr>
            <a:lvl8pPr indent="0" lvl="7" marL="3200400" rtl="0">
              <a:spcBef>
                <a:spcPts val="0"/>
              </a:spcBef>
              <a:buFont typeface="Cambria"/>
              <a:buNone/>
              <a:defRPr/>
            </a:lvl8pPr>
            <a:lvl9pPr indent="0" lvl="8" marL="3657600" rtl="0">
              <a:spcBef>
                <a:spcPts val="0"/>
              </a:spcBef>
              <a:buFont typeface="Cambria"/>
              <a:buNone/>
              <a:defRPr/>
            </a:lvl9pPr>
          </a:lstStyle>
          <a:p/>
        </p:txBody>
      </p:sp>
      <p:sp>
        <p:nvSpPr>
          <p:cNvPr id="471" name="Shape 47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  <p:sp>
        <p:nvSpPr>
          <p:cNvPr id="472" name="Shape 472"/>
          <p:cNvSpPr txBox="1"/>
          <p:nvPr>
            <p:ph idx="3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TxTwoObj">
  <p:cSld name="比對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/>
          <p:nvPr>
            <p:ph idx="1" type="body"/>
          </p:nvPr>
        </p:nvSpPr>
        <p:spPr>
          <a:xfrm>
            <a:off x="630237" y="2439813"/>
            <a:ext cx="38688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2" type="body"/>
          </p:nvPr>
        </p:nvSpPr>
        <p:spPr>
          <a:xfrm>
            <a:off x="4629150" y="2439813"/>
            <a:ext cx="38877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48" name="Shape 4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  <p:sp>
        <p:nvSpPr>
          <p:cNvPr id="49" name="Shape 49"/>
          <p:cNvSpPr txBox="1"/>
          <p:nvPr>
            <p:ph idx="3" type="subTitle"/>
          </p:nvPr>
        </p:nvSpPr>
        <p:spPr>
          <a:xfrm>
            <a:off x="629325" y="1871825"/>
            <a:ext cx="3880800" cy="5808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spcBef>
                <a:spcPts val="0"/>
              </a:spcBef>
              <a:buNone/>
              <a:defRPr b="1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0" name="Shape 50"/>
          <p:cNvSpPr txBox="1"/>
          <p:nvPr>
            <p:ph idx="4" type="subTitle"/>
          </p:nvPr>
        </p:nvSpPr>
        <p:spPr>
          <a:xfrm>
            <a:off x="4632600" y="1871825"/>
            <a:ext cx="3880800" cy="5808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 algn="ctr">
              <a:spcBef>
                <a:spcPts val="0"/>
              </a:spcBef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1" name="Shape 51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ct val="100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0" lvl="5" marL="4572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0" lvl="6" marL="9144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0" lvl="7" marL="13716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0" lvl="8" marL="18288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52" name="Shape 52"/>
          <p:cNvSpPr txBox="1"/>
          <p:nvPr>
            <p:ph idx="5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picTx">
  <p:cSld name="含標題的圖片"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Shape 474"/>
          <p:cNvSpPr txBox="1"/>
          <p:nvPr>
            <p:ph type="title"/>
          </p:nvPr>
        </p:nvSpPr>
        <p:spPr>
          <a:xfrm>
            <a:off x="630237" y="457200"/>
            <a:ext cx="29496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475" name="Shape 475"/>
          <p:cNvSpPr/>
          <p:nvPr>
            <p:ph idx="2" type="pic"/>
          </p:nvPr>
        </p:nvSpPr>
        <p:spPr>
          <a:xfrm>
            <a:off x="3887787" y="987425"/>
            <a:ext cx="46293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476" name="Shape 476"/>
          <p:cNvSpPr txBox="1"/>
          <p:nvPr>
            <p:ph idx="1" type="body"/>
          </p:nvPr>
        </p:nvSpPr>
        <p:spPr>
          <a:xfrm>
            <a:off x="630237" y="2057400"/>
            <a:ext cx="29496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rtl="0">
              <a:spcBef>
                <a:spcPts val="0"/>
              </a:spcBef>
              <a:buFont typeface="Cambria"/>
              <a:buNone/>
              <a:defRPr/>
            </a:lvl1pPr>
            <a:lvl2pPr indent="0" lvl="1" marL="457200" rtl="0">
              <a:spcBef>
                <a:spcPts val="0"/>
              </a:spcBef>
              <a:buFont typeface="Cambria"/>
              <a:buNone/>
              <a:defRPr/>
            </a:lvl2pPr>
            <a:lvl3pPr indent="0" lvl="2" marL="914400" rtl="0">
              <a:spcBef>
                <a:spcPts val="0"/>
              </a:spcBef>
              <a:buFont typeface="Cambria"/>
              <a:buNone/>
              <a:defRPr/>
            </a:lvl3pPr>
            <a:lvl4pPr indent="0" lvl="3" marL="1371600" rtl="0">
              <a:spcBef>
                <a:spcPts val="0"/>
              </a:spcBef>
              <a:buFont typeface="Cambria"/>
              <a:buNone/>
              <a:defRPr/>
            </a:lvl4pPr>
            <a:lvl5pPr indent="0" lvl="4" marL="1828800" rtl="0">
              <a:spcBef>
                <a:spcPts val="0"/>
              </a:spcBef>
              <a:buFont typeface="Cambria"/>
              <a:buNone/>
              <a:defRPr/>
            </a:lvl5pPr>
            <a:lvl6pPr indent="0" lvl="5" marL="2286000" rtl="0">
              <a:spcBef>
                <a:spcPts val="0"/>
              </a:spcBef>
              <a:buFont typeface="Cambria"/>
              <a:buNone/>
              <a:defRPr/>
            </a:lvl6pPr>
            <a:lvl7pPr indent="0" lvl="6" marL="2743200" rtl="0">
              <a:spcBef>
                <a:spcPts val="0"/>
              </a:spcBef>
              <a:buFont typeface="Cambria"/>
              <a:buNone/>
              <a:defRPr/>
            </a:lvl7pPr>
            <a:lvl8pPr indent="0" lvl="7" marL="3200400" rtl="0">
              <a:spcBef>
                <a:spcPts val="0"/>
              </a:spcBef>
              <a:buFont typeface="Cambria"/>
              <a:buNone/>
              <a:defRPr/>
            </a:lvl8pPr>
            <a:lvl9pPr indent="0" lvl="8" marL="3657600" rtl="0">
              <a:spcBef>
                <a:spcPts val="0"/>
              </a:spcBef>
              <a:buFont typeface="Cambria"/>
              <a:buNone/>
              <a:defRPr/>
            </a:lvl9pPr>
          </a:lstStyle>
          <a:p/>
        </p:txBody>
      </p:sp>
      <p:sp>
        <p:nvSpPr>
          <p:cNvPr id="477" name="Shape 47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  <p:sp>
        <p:nvSpPr>
          <p:cNvPr id="478" name="Shape 478"/>
          <p:cNvSpPr txBox="1"/>
          <p:nvPr>
            <p:ph idx="3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x">
  <p:cSld name="標題及直排文字"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hape 480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lvl="0" rtl="0" algn="l">
              <a:spcBef>
                <a:spcPts val="0"/>
              </a:spcBef>
              <a:spcAft>
                <a:spcPts val="0"/>
              </a:spcAft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defRPr/>
            </a:lvl5pPr>
            <a:lvl6pPr lvl="5" marL="457200" rtl="0" algn="r">
              <a:spcBef>
                <a:spcPts val="0"/>
              </a:spcBef>
              <a:spcAft>
                <a:spcPts val="0"/>
              </a:spcAft>
              <a:defRPr/>
            </a:lvl6pPr>
            <a:lvl7pPr lvl="6" marL="914400" rtl="0" algn="r">
              <a:spcBef>
                <a:spcPts val="0"/>
              </a:spcBef>
              <a:spcAft>
                <a:spcPts val="0"/>
              </a:spcAft>
              <a:defRPr/>
            </a:lvl7pPr>
            <a:lvl8pPr lvl="7" marL="1371600" rtl="0" algn="r">
              <a:spcBef>
                <a:spcPts val="0"/>
              </a:spcBef>
              <a:spcAft>
                <a:spcPts val="0"/>
              </a:spcAft>
              <a:defRPr/>
            </a:lvl8pPr>
            <a:lvl9pPr lvl="8" marL="1828800" rtl="0" algn="r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481" name="Shape 481"/>
          <p:cNvSpPr txBox="1"/>
          <p:nvPr>
            <p:ph idx="1" type="body"/>
          </p:nvPr>
        </p:nvSpPr>
        <p:spPr>
          <a:xfrm rot="5400000">
            <a:off x="2190750" y="-209550"/>
            <a:ext cx="4876800" cy="81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651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Font typeface="Noto Symbol"/>
              <a:buChar char="❖"/>
              <a:defRPr/>
            </a:lvl1pPr>
            <a:lvl2pPr indent="-120650" lvl="1" marL="74295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▪"/>
              <a:defRPr/>
            </a:lvl2pPr>
            <a:lvl3pPr indent="-76200" lvl="2" marL="11430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Cambria"/>
              <a:buChar char="•"/>
              <a:defRPr/>
            </a:lvl3pPr>
            <a:lvl4pPr indent="-101600" lvl="3" marL="1600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mbria"/>
              <a:buChar char="–"/>
              <a:defRPr/>
            </a:lvl4pPr>
            <a:lvl5pPr indent="-101600" lvl="4" marL="2057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mbria"/>
              <a:buChar char="»"/>
              <a:defRPr/>
            </a:lvl5pPr>
            <a:lvl6pPr indent="-114300" lvl="5" marL="25146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indent="-114300" lvl="6" marL="29718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indent="-114300" lvl="7" marL="34290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indent="-114300" lvl="8" marL="38862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482" name="Shape 482"/>
          <p:cNvSpPr txBox="1"/>
          <p:nvPr>
            <p:ph idx="10" type="dt"/>
          </p:nvPr>
        </p:nvSpPr>
        <p:spPr>
          <a:xfrm>
            <a:off x="381000" y="6553200"/>
            <a:ext cx="19050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0"/>
              </a:spcBef>
              <a:defRPr/>
            </a:lvl1pPr>
            <a:lvl2pPr indent="0" lvl="1" marL="457200" marR="0" rtl="0" algn="l">
              <a:spcBef>
                <a:spcPts val="0"/>
              </a:spcBef>
              <a:defRPr/>
            </a:lvl2pPr>
            <a:lvl3pPr indent="0" lvl="2" marL="914400" marR="0" rtl="0" algn="l">
              <a:spcBef>
                <a:spcPts val="0"/>
              </a:spcBef>
              <a:defRPr/>
            </a:lvl3pPr>
            <a:lvl4pPr indent="0" lvl="3" marL="1371600" marR="0" rtl="0" algn="l">
              <a:spcBef>
                <a:spcPts val="0"/>
              </a:spcBef>
              <a:defRPr/>
            </a:lvl4pPr>
            <a:lvl5pPr indent="0" lvl="4" marL="1828800" marR="0" rtl="0" algn="l">
              <a:spcBef>
                <a:spcPts val="0"/>
              </a:spcBef>
              <a:defRPr/>
            </a:lvl5pPr>
            <a:lvl6pPr indent="0" lvl="5" marL="2286000" marR="0" rtl="0" algn="l">
              <a:spcBef>
                <a:spcPts val="0"/>
              </a:spcBef>
              <a:defRPr/>
            </a:lvl6pPr>
            <a:lvl7pPr indent="0" lvl="6" marL="2743200" marR="0" rtl="0" algn="l">
              <a:spcBef>
                <a:spcPts val="0"/>
              </a:spcBef>
              <a:defRPr/>
            </a:lvl7pPr>
            <a:lvl8pPr indent="0" lvl="7" marL="3200400" marR="0" rtl="0" algn="l">
              <a:spcBef>
                <a:spcPts val="0"/>
              </a:spcBef>
              <a:defRPr/>
            </a:lvl8pPr>
            <a:lvl9pPr indent="0" lvl="8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483" name="Shape 48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itleAndTx">
  <p:cSld name="直排標題及文字"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hape 485"/>
          <p:cNvSpPr txBox="1"/>
          <p:nvPr>
            <p:ph type="title"/>
          </p:nvPr>
        </p:nvSpPr>
        <p:spPr>
          <a:xfrm rot="5400000">
            <a:off x="4824450" y="2424150"/>
            <a:ext cx="5753100" cy="204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lvl="0" rtl="0" algn="l">
              <a:spcBef>
                <a:spcPts val="0"/>
              </a:spcBef>
              <a:spcAft>
                <a:spcPts val="0"/>
              </a:spcAft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defRPr/>
            </a:lvl5pPr>
            <a:lvl6pPr lvl="5" marL="457200" rtl="0" algn="r">
              <a:spcBef>
                <a:spcPts val="0"/>
              </a:spcBef>
              <a:spcAft>
                <a:spcPts val="0"/>
              </a:spcAft>
              <a:defRPr/>
            </a:lvl6pPr>
            <a:lvl7pPr lvl="6" marL="914400" rtl="0" algn="r">
              <a:spcBef>
                <a:spcPts val="0"/>
              </a:spcBef>
              <a:spcAft>
                <a:spcPts val="0"/>
              </a:spcAft>
              <a:defRPr/>
            </a:lvl7pPr>
            <a:lvl8pPr lvl="7" marL="1371600" rtl="0" algn="r">
              <a:spcBef>
                <a:spcPts val="0"/>
              </a:spcBef>
              <a:spcAft>
                <a:spcPts val="0"/>
              </a:spcAft>
              <a:defRPr/>
            </a:lvl8pPr>
            <a:lvl9pPr lvl="8" marL="1828800" rtl="0" algn="r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486" name="Shape 486"/>
          <p:cNvSpPr txBox="1"/>
          <p:nvPr>
            <p:ph idx="1" type="body"/>
          </p:nvPr>
        </p:nvSpPr>
        <p:spPr>
          <a:xfrm rot="5400000">
            <a:off x="652425" y="452400"/>
            <a:ext cx="5753100" cy="59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651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Font typeface="Noto Symbol"/>
              <a:buChar char="❖"/>
              <a:defRPr/>
            </a:lvl1pPr>
            <a:lvl2pPr indent="-120650" lvl="1" marL="74295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▪"/>
              <a:defRPr/>
            </a:lvl2pPr>
            <a:lvl3pPr indent="-76200" lvl="2" marL="11430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Cambria"/>
              <a:buChar char="•"/>
              <a:defRPr/>
            </a:lvl3pPr>
            <a:lvl4pPr indent="-101600" lvl="3" marL="1600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mbria"/>
              <a:buChar char="–"/>
              <a:defRPr/>
            </a:lvl4pPr>
            <a:lvl5pPr indent="-101600" lvl="4" marL="2057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mbria"/>
              <a:buChar char="»"/>
              <a:defRPr/>
            </a:lvl5pPr>
            <a:lvl6pPr indent="-114300" lvl="5" marL="25146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indent="-114300" lvl="6" marL="29718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indent="-114300" lvl="7" marL="34290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indent="-114300" lvl="8" marL="38862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487" name="Shape 487"/>
          <p:cNvSpPr txBox="1"/>
          <p:nvPr>
            <p:ph idx="10" type="dt"/>
          </p:nvPr>
        </p:nvSpPr>
        <p:spPr>
          <a:xfrm>
            <a:off x="381000" y="6553200"/>
            <a:ext cx="19050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0"/>
              </a:spcBef>
              <a:defRPr/>
            </a:lvl1pPr>
            <a:lvl2pPr indent="0" lvl="1" marL="457200" marR="0" rtl="0" algn="l">
              <a:spcBef>
                <a:spcPts val="0"/>
              </a:spcBef>
              <a:defRPr/>
            </a:lvl2pPr>
            <a:lvl3pPr indent="0" lvl="2" marL="914400" marR="0" rtl="0" algn="l">
              <a:spcBef>
                <a:spcPts val="0"/>
              </a:spcBef>
              <a:defRPr/>
            </a:lvl3pPr>
            <a:lvl4pPr indent="0" lvl="3" marL="1371600" marR="0" rtl="0" algn="l">
              <a:spcBef>
                <a:spcPts val="0"/>
              </a:spcBef>
              <a:defRPr/>
            </a:lvl4pPr>
            <a:lvl5pPr indent="0" lvl="4" marL="1828800" marR="0" rtl="0" algn="l">
              <a:spcBef>
                <a:spcPts val="0"/>
              </a:spcBef>
              <a:defRPr/>
            </a:lvl5pPr>
            <a:lvl6pPr indent="0" lvl="5" marL="2286000" marR="0" rtl="0" algn="l">
              <a:spcBef>
                <a:spcPts val="0"/>
              </a:spcBef>
              <a:defRPr/>
            </a:lvl6pPr>
            <a:lvl7pPr indent="0" lvl="6" marL="2743200" marR="0" rtl="0" algn="l">
              <a:spcBef>
                <a:spcPts val="0"/>
              </a:spcBef>
              <a:defRPr/>
            </a:lvl7pPr>
            <a:lvl8pPr indent="0" lvl="7" marL="3200400" marR="0" rtl="0" algn="l">
              <a:spcBef>
                <a:spcPts val="0"/>
              </a:spcBef>
              <a:defRPr/>
            </a:lvl8pPr>
            <a:lvl9pPr indent="0" lvl="8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488" name="Shape 48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bl">
  <p:cSld name="標題及表格"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Shape 490"/>
          <p:cNvSpPr txBox="1"/>
          <p:nvPr>
            <p:ph type="title"/>
          </p:nvPr>
        </p:nvSpPr>
        <p:spPr>
          <a:xfrm>
            <a:off x="838200" y="571500"/>
            <a:ext cx="7162800" cy="487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lvl="0" rtl="0" algn="l">
              <a:spcBef>
                <a:spcPts val="0"/>
              </a:spcBef>
              <a:spcAft>
                <a:spcPts val="0"/>
              </a:spcAft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defRPr/>
            </a:lvl5pPr>
            <a:lvl6pPr lvl="5" marL="457200" rtl="0" algn="r">
              <a:spcBef>
                <a:spcPts val="0"/>
              </a:spcBef>
              <a:spcAft>
                <a:spcPts val="0"/>
              </a:spcAft>
              <a:defRPr/>
            </a:lvl6pPr>
            <a:lvl7pPr lvl="6" marL="914400" rtl="0" algn="r">
              <a:spcBef>
                <a:spcPts val="0"/>
              </a:spcBef>
              <a:spcAft>
                <a:spcPts val="0"/>
              </a:spcAft>
              <a:defRPr/>
            </a:lvl7pPr>
            <a:lvl8pPr lvl="7" marL="1371600" rtl="0" algn="r">
              <a:spcBef>
                <a:spcPts val="0"/>
              </a:spcBef>
              <a:spcAft>
                <a:spcPts val="0"/>
              </a:spcAft>
              <a:defRPr/>
            </a:lvl8pPr>
            <a:lvl9pPr lvl="8" marL="1828800" rtl="0" algn="r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491" name="Shape 491"/>
          <p:cNvSpPr txBox="1"/>
          <p:nvPr>
            <p:ph idx="11" type="ftr"/>
          </p:nvPr>
        </p:nvSpPr>
        <p:spPr>
          <a:xfrm>
            <a:off x="7086600" y="6537325"/>
            <a:ext cx="17526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r">
              <a:spcBef>
                <a:spcPts val="0"/>
              </a:spcBef>
              <a:defRPr/>
            </a:lvl1pPr>
            <a:lvl2pPr indent="0" lvl="1" marL="457200" marR="0" rtl="0" algn="l">
              <a:spcBef>
                <a:spcPts val="0"/>
              </a:spcBef>
              <a:defRPr/>
            </a:lvl2pPr>
            <a:lvl3pPr indent="0" lvl="2" marL="914400" marR="0" rtl="0" algn="l">
              <a:spcBef>
                <a:spcPts val="0"/>
              </a:spcBef>
              <a:defRPr/>
            </a:lvl3pPr>
            <a:lvl4pPr indent="0" lvl="3" marL="1371600" marR="0" rtl="0" algn="l">
              <a:spcBef>
                <a:spcPts val="0"/>
              </a:spcBef>
              <a:defRPr/>
            </a:lvl4pPr>
            <a:lvl5pPr indent="0" lvl="4" marL="1828800" marR="0" rtl="0" algn="l">
              <a:spcBef>
                <a:spcPts val="0"/>
              </a:spcBef>
              <a:defRPr/>
            </a:lvl5pPr>
            <a:lvl6pPr indent="0" lvl="5" marL="2286000" marR="0" rtl="0" algn="l">
              <a:spcBef>
                <a:spcPts val="0"/>
              </a:spcBef>
              <a:defRPr/>
            </a:lvl6pPr>
            <a:lvl7pPr indent="0" lvl="6" marL="2743200" marR="0" rtl="0" algn="l">
              <a:spcBef>
                <a:spcPts val="0"/>
              </a:spcBef>
              <a:defRPr/>
            </a:lvl7pPr>
            <a:lvl8pPr indent="0" lvl="7" marL="3200400" marR="0" rtl="0" algn="l">
              <a:spcBef>
                <a:spcPts val="0"/>
              </a:spcBef>
              <a:defRPr/>
            </a:lvl8pPr>
            <a:lvl9pPr indent="0" lvl="8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492" name="Shape 49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  <p:sp>
        <p:nvSpPr>
          <p:cNvPr id="493" name="Shape 493"/>
          <p:cNvSpPr txBox="1"/>
          <p:nvPr>
            <p:ph idx="10" type="dt"/>
          </p:nvPr>
        </p:nvSpPr>
        <p:spPr>
          <a:xfrm>
            <a:off x="381000" y="6553200"/>
            <a:ext cx="19050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0"/>
              </a:spcBef>
              <a:defRPr/>
            </a:lvl1pPr>
            <a:lvl2pPr indent="0" lvl="1" marL="457200" marR="0" rtl="0" algn="l">
              <a:spcBef>
                <a:spcPts val="0"/>
              </a:spcBef>
              <a:defRPr/>
            </a:lvl2pPr>
            <a:lvl3pPr indent="0" lvl="2" marL="914400" marR="0" rtl="0" algn="l">
              <a:spcBef>
                <a:spcPts val="0"/>
              </a:spcBef>
              <a:defRPr/>
            </a:lvl3pPr>
            <a:lvl4pPr indent="0" lvl="3" marL="1371600" marR="0" rtl="0" algn="l">
              <a:spcBef>
                <a:spcPts val="0"/>
              </a:spcBef>
              <a:defRPr/>
            </a:lvl4pPr>
            <a:lvl5pPr indent="0" lvl="4" marL="1828800" marR="0" rtl="0" algn="l">
              <a:spcBef>
                <a:spcPts val="0"/>
              </a:spcBef>
              <a:defRPr/>
            </a:lvl5pPr>
            <a:lvl6pPr indent="0" lvl="5" marL="2286000" marR="0" rtl="0" algn="l">
              <a:spcBef>
                <a:spcPts val="0"/>
              </a:spcBef>
              <a:defRPr/>
            </a:lvl6pPr>
            <a:lvl7pPr indent="0" lvl="6" marL="2743200" marR="0" rtl="0" algn="l">
              <a:spcBef>
                <a:spcPts val="0"/>
              </a:spcBef>
              <a:defRPr/>
            </a:lvl7pPr>
            <a:lvl8pPr indent="0" lvl="7" marL="3200400" marR="0" rtl="0" algn="l">
              <a:spcBef>
                <a:spcPts val="0"/>
              </a:spcBef>
              <a:defRPr/>
            </a:lvl8pPr>
            <a:lvl9pPr indent="0" lvl="8" marL="3657600" marR="0" rtl="0" algn="l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比對 1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idx="1" type="body"/>
          </p:nvPr>
        </p:nvSpPr>
        <p:spPr>
          <a:xfrm>
            <a:off x="629945" y="2439815"/>
            <a:ext cx="26292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55" name="Shape 55"/>
          <p:cNvSpPr txBox="1"/>
          <p:nvPr>
            <p:ph idx="2" type="body"/>
          </p:nvPr>
        </p:nvSpPr>
        <p:spPr>
          <a:xfrm>
            <a:off x="3347773" y="2439815"/>
            <a:ext cx="26424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56" name="Shape 5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  <p:sp>
        <p:nvSpPr>
          <p:cNvPr id="57" name="Shape 57"/>
          <p:cNvSpPr txBox="1"/>
          <p:nvPr>
            <p:ph idx="3" type="subTitle"/>
          </p:nvPr>
        </p:nvSpPr>
        <p:spPr>
          <a:xfrm>
            <a:off x="629325" y="1871825"/>
            <a:ext cx="2637600" cy="5808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 algn="ctr">
              <a:spcBef>
                <a:spcPts val="0"/>
              </a:spcBef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8" name="Shape 58"/>
          <p:cNvSpPr txBox="1"/>
          <p:nvPr>
            <p:ph idx="4" type="subTitle"/>
          </p:nvPr>
        </p:nvSpPr>
        <p:spPr>
          <a:xfrm>
            <a:off x="3350118" y="1871825"/>
            <a:ext cx="2637600" cy="5808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 algn="ctr">
              <a:spcBef>
                <a:spcPts val="0"/>
              </a:spcBef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9" name="Shape 59"/>
          <p:cNvSpPr txBox="1"/>
          <p:nvPr>
            <p:ph idx="5" type="body"/>
          </p:nvPr>
        </p:nvSpPr>
        <p:spPr>
          <a:xfrm>
            <a:off x="6071023" y="2439815"/>
            <a:ext cx="26424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60" name="Shape 60"/>
          <p:cNvSpPr txBox="1"/>
          <p:nvPr>
            <p:ph idx="6" type="subTitle"/>
          </p:nvPr>
        </p:nvSpPr>
        <p:spPr>
          <a:xfrm>
            <a:off x="6073368" y="1871825"/>
            <a:ext cx="2637600" cy="5808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 algn="ctr">
              <a:spcBef>
                <a:spcPts val="0"/>
              </a:spcBef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1" name="Shape 61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ct val="100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0" lvl="5" marL="4572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0" lvl="6" marL="9144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0" lvl="7" marL="13716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0" lvl="8" marL="18288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62" name="Shape 62"/>
          <p:cNvSpPr txBox="1"/>
          <p:nvPr>
            <p:ph idx="7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Obj">
  <p:cSld name="兩項物件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65" name="Shape 65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651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Font typeface="Noto Symbol"/>
              <a:defRPr/>
            </a:lvl1pPr>
            <a:lvl2pPr indent="-120650" lvl="1" marL="74295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Font typeface="Noto Symbol"/>
              <a:defRPr/>
            </a:lvl2pPr>
            <a:lvl3pPr indent="-76200" lvl="2" marL="1143000" rtl="0" algn="l">
              <a:spcBef>
                <a:spcPts val="480"/>
              </a:spcBef>
              <a:spcAft>
                <a:spcPts val="0"/>
              </a:spcAft>
              <a:buFont typeface="Cambria"/>
              <a:defRPr/>
            </a:lvl3pPr>
            <a:lvl4pPr indent="-101600" lvl="3" marL="1600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mbria"/>
              <a:defRPr/>
            </a:lvl4pPr>
            <a:lvl5pPr indent="-101600" lvl="4" marL="2057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mbria"/>
              <a:defRPr/>
            </a:lvl5pPr>
            <a:lvl6pPr indent="-114300" lvl="5" marL="25146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6pPr>
            <a:lvl7pPr indent="-114300" lvl="6" marL="29718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7pPr>
            <a:lvl8pPr indent="-114300" lvl="7" marL="34290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8pPr>
            <a:lvl9pPr indent="-114300" lvl="8" marL="38862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9pPr>
          </a:lstStyle>
          <a:p/>
        </p:txBody>
      </p:sp>
      <p:sp>
        <p:nvSpPr>
          <p:cNvPr id="66" name="Shape 66"/>
          <p:cNvSpPr txBox="1"/>
          <p:nvPr>
            <p:ph idx="2" type="body"/>
          </p:nvPr>
        </p:nvSpPr>
        <p:spPr>
          <a:xfrm>
            <a:off x="4705350" y="1791150"/>
            <a:ext cx="40194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651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Font typeface="Noto Symbol"/>
              <a:defRPr/>
            </a:lvl1pPr>
            <a:lvl2pPr indent="-120650" lvl="1" marL="74295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Font typeface="Noto Symbol"/>
              <a:defRPr/>
            </a:lvl2pPr>
            <a:lvl3pPr indent="-76200" lvl="2" marL="1143000" rtl="0" algn="l">
              <a:spcBef>
                <a:spcPts val="480"/>
              </a:spcBef>
              <a:spcAft>
                <a:spcPts val="0"/>
              </a:spcAft>
              <a:buFont typeface="Cambria"/>
              <a:defRPr/>
            </a:lvl3pPr>
            <a:lvl4pPr indent="-101600" lvl="3" marL="1600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mbria"/>
              <a:defRPr/>
            </a:lvl4pPr>
            <a:lvl5pPr indent="-101600" lvl="4" marL="2057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mbria"/>
              <a:defRPr/>
            </a:lvl5pPr>
            <a:lvl6pPr indent="-114300" lvl="5" marL="25146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6pPr>
            <a:lvl7pPr indent="-114300" lvl="6" marL="29718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7pPr>
            <a:lvl8pPr indent="-114300" lvl="7" marL="34290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8pPr>
            <a:lvl9pPr indent="-114300" lvl="8" marL="38862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9pPr>
          </a:lstStyle>
          <a:p/>
        </p:txBody>
      </p:sp>
      <p:sp>
        <p:nvSpPr>
          <p:cNvPr id="67" name="Shape 6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  <p:sp>
        <p:nvSpPr>
          <p:cNvPr id="68" name="Shape 68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10.xml"/><Relationship Id="rId22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9.xml"/><Relationship Id="rId21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12.xml"/><Relationship Id="rId24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23" Type="http://schemas.openxmlformats.org/officeDocument/2006/relationships/slideLayout" Target="../slideLayouts/slideLayout22.xml"/><Relationship Id="rId1" Type="http://schemas.openxmlformats.org/officeDocument/2006/relationships/image" Target="../media/image1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19" Type="http://schemas.openxmlformats.org/officeDocument/2006/relationships/slideLayout" Target="../slideLayouts/slideLayout18.xml"/><Relationship Id="rId6" Type="http://schemas.openxmlformats.org/officeDocument/2006/relationships/slideLayout" Target="../slideLayouts/slideLayout5.xml"/><Relationship Id="rId1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44.xml"/><Relationship Id="rId1" Type="http://schemas.openxmlformats.org/officeDocument/2006/relationships/image" Target="../media/image16.jpg"/><Relationship Id="rId2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46.xml"/><Relationship Id="rId27" Type="http://schemas.openxmlformats.org/officeDocument/2006/relationships/theme" Target="../theme/theme1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39.xml"/></Relationships>
</file>

<file path=ppt/slideMasters/_rels/slideMaster3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66.xml"/><Relationship Id="rId22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67.xml"/><Relationship Id="rId24" Type="http://schemas.openxmlformats.org/officeDocument/2006/relationships/slideLayout" Target="../slideLayouts/slideLayout70.xml"/><Relationship Id="rId23" Type="http://schemas.openxmlformats.org/officeDocument/2006/relationships/slideLayout" Target="../slideLayouts/slideLayout69.xml"/><Relationship Id="rId1" Type="http://schemas.openxmlformats.org/officeDocument/2006/relationships/image" Target="../media/image43.jpg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26" Type="http://schemas.openxmlformats.org/officeDocument/2006/relationships/slideLayout" Target="../slideLayouts/slideLayout72.xml"/><Relationship Id="rId25" Type="http://schemas.openxmlformats.org/officeDocument/2006/relationships/slideLayout" Target="../slideLayouts/slideLayout71.xml"/><Relationship Id="rId28" Type="http://schemas.openxmlformats.org/officeDocument/2006/relationships/theme" Target="../theme/theme3.xml"/><Relationship Id="rId27" Type="http://schemas.openxmlformats.org/officeDocument/2006/relationships/slideLayout" Target="../slideLayouts/slideLayout73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65100" lvl="0" marL="342900" marR="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Microsoft JhengHei"/>
              <a:buChar char="●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120650" lvl="1" marL="742950" marR="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Microsoft JhengHei"/>
              <a:buChar char="○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76200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Microsoft JhengHei"/>
              <a:buChar char="■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icrosoft JhengHei"/>
              <a:buChar char="●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icrosoft JhengHei"/>
              <a:buChar char="○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Microsoft JhengHei"/>
              <a:buChar char="■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Microsoft JhengHei"/>
              <a:buChar char="●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Microsoft JhengHei"/>
              <a:buChar char="○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Microsoft JhengHei"/>
              <a:buChar char="■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11" name="Shape 1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  <p:sp>
        <p:nvSpPr>
          <p:cNvPr id="12" name="Shape 12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ct val="100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0" lvl="5" marL="4572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0" lvl="6" marL="9144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0" lvl="7" marL="13716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0" lvl="8" marL="18288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13" name="Shape 13"/>
          <p:cNvSpPr txBox="1"/>
          <p:nvPr/>
        </p:nvSpPr>
        <p:spPr>
          <a:xfrm>
            <a:off x="16125" y="6559475"/>
            <a:ext cx="6236700" cy="29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65100" lvl="0" marL="342900" marR="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Microsoft JhengHei"/>
              <a:buChar char="●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120650" lvl="1" marL="742950" marR="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Microsoft JhengHei"/>
              <a:buChar char="○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76200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Microsoft JhengHei"/>
              <a:buChar char="■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icrosoft JhengHei"/>
              <a:buChar char="●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icrosoft JhengHei"/>
              <a:buChar char="○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Microsoft JhengHei"/>
              <a:buChar char="■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Microsoft JhengHei"/>
              <a:buChar char="●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Microsoft JhengHei"/>
              <a:buChar char="○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Microsoft JhengHei"/>
              <a:buChar char="■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156" name="Shape 15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  <p:sp>
        <p:nvSpPr>
          <p:cNvPr id="157" name="Shape 157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ct val="100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0" lvl="5" marL="4572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0" lvl="6" marL="9144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0" lvl="7" marL="13716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0" lvl="8" marL="18288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158" name="Shape 158"/>
          <p:cNvSpPr txBox="1"/>
          <p:nvPr/>
        </p:nvSpPr>
        <p:spPr>
          <a:xfrm>
            <a:off x="16125" y="6559475"/>
            <a:ext cx="6236700" cy="29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  <p:sldLayoutId id="2147483692" r:id="rId24"/>
    <p:sldLayoutId id="2147483693" r:id="rId25"/>
    <p:sldLayoutId id="2147483694" r:id="rId2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65100" lvl="0" marL="342900" marR="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Microsoft JhengHei"/>
              <a:buChar char="●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120650" lvl="1" marL="742950" marR="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Microsoft JhengHei"/>
              <a:buChar char="○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76200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Microsoft JhengHei"/>
              <a:buChar char="■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icrosoft JhengHei"/>
              <a:buChar char="●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icrosoft JhengHei"/>
              <a:buChar char="○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Microsoft JhengHei"/>
              <a:buChar char="■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Microsoft JhengHei"/>
              <a:buChar char="●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Microsoft JhengHei"/>
              <a:buChar char="○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Microsoft JhengHei"/>
              <a:buChar char="■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322" name="Shape 32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  <p:sp>
        <p:nvSpPr>
          <p:cNvPr id="323" name="Shape 323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ct val="100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0" lvl="5" marL="4572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0" lvl="6" marL="9144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0" lvl="7" marL="13716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0" lvl="8" marL="18288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324" name="Shape 324"/>
          <p:cNvSpPr txBox="1"/>
          <p:nvPr/>
        </p:nvSpPr>
        <p:spPr>
          <a:xfrm>
            <a:off x="16125" y="6559475"/>
            <a:ext cx="6236700" cy="29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  <p:sldLayoutId id="2147483714" r:id="rId21"/>
    <p:sldLayoutId id="2147483715" r:id="rId22"/>
    <p:sldLayoutId id="2147483716" r:id="rId23"/>
    <p:sldLayoutId id="2147483717" r:id="rId24"/>
    <p:sldLayoutId id="2147483718" r:id="rId25"/>
    <p:sldLayoutId id="2147483719" r:id="rId26"/>
    <p:sldLayoutId id="2147483720" r:id="rId27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blog.pulipuli.info/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3.jpg"/><Relationship Id="rId4" Type="http://schemas.openxmlformats.org/officeDocument/2006/relationships/image" Target="../media/image7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3.jpg"/><Relationship Id="rId4" Type="http://schemas.openxmlformats.org/officeDocument/2006/relationships/image" Target="../media/image72.png"/><Relationship Id="rId5" Type="http://schemas.openxmlformats.org/officeDocument/2006/relationships/image" Target="../media/image79.png"/><Relationship Id="rId6" Type="http://schemas.openxmlformats.org/officeDocument/2006/relationships/image" Target="../media/image7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6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8.png"/><Relationship Id="rId4" Type="http://schemas.openxmlformats.org/officeDocument/2006/relationships/image" Target="../media/image8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2.png"/><Relationship Id="rId4" Type="http://schemas.openxmlformats.org/officeDocument/2006/relationships/image" Target="../media/image65.png"/><Relationship Id="rId5" Type="http://schemas.openxmlformats.org/officeDocument/2006/relationships/image" Target="../media/image6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3.png"/><Relationship Id="rId4" Type="http://schemas.openxmlformats.org/officeDocument/2006/relationships/image" Target="../media/image8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2.png"/><Relationship Id="rId4" Type="http://schemas.openxmlformats.org/officeDocument/2006/relationships/image" Target="../media/image9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2.png"/><Relationship Id="rId4" Type="http://schemas.openxmlformats.org/officeDocument/2006/relationships/image" Target="../media/image9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6.gif"/><Relationship Id="rId4" Type="http://schemas.openxmlformats.org/officeDocument/2006/relationships/image" Target="../media/image92.jpg"/><Relationship Id="rId5" Type="http://schemas.openxmlformats.org/officeDocument/2006/relationships/image" Target="../media/image8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05.png"/><Relationship Id="rId4" Type="http://schemas.openxmlformats.org/officeDocument/2006/relationships/image" Target="../media/image84.png"/><Relationship Id="rId5" Type="http://schemas.openxmlformats.org/officeDocument/2006/relationships/image" Target="../media/image88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84.png"/><Relationship Id="rId4" Type="http://schemas.openxmlformats.org/officeDocument/2006/relationships/image" Target="../media/image88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87.png"/><Relationship Id="rId4" Type="http://schemas.openxmlformats.org/officeDocument/2006/relationships/image" Target="../media/image84.png"/><Relationship Id="rId5" Type="http://schemas.openxmlformats.org/officeDocument/2006/relationships/image" Target="../media/image9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8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2.png"/><Relationship Id="rId4" Type="http://schemas.openxmlformats.org/officeDocument/2006/relationships/image" Target="../media/image6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91.png"/><Relationship Id="rId4" Type="http://schemas.openxmlformats.org/officeDocument/2006/relationships/image" Target="../media/image9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96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01.png"/><Relationship Id="rId4" Type="http://schemas.openxmlformats.org/officeDocument/2006/relationships/image" Target="../media/image9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97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8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78.png"/><Relationship Id="rId4" Type="http://schemas.openxmlformats.org/officeDocument/2006/relationships/image" Target="../media/image81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78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0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80.png"/><Relationship Id="rId4" Type="http://schemas.openxmlformats.org/officeDocument/2006/relationships/hyperlink" Target="http://www.r-web.com.tw/" TargetMode="Externa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95.png"/><Relationship Id="rId4" Type="http://schemas.openxmlformats.org/officeDocument/2006/relationships/image" Target="../media/image98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02.png"/><Relationship Id="rId4" Type="http://schemas.openxmlformats.org/officeDocument/2006/relationships/image" Target="../media/image99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00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48.xml"/><Relationship Id="rId3" Type="http://schemas.openxmlformats.org/officeDocument/2006/relationships/hyperlink" Target="https://docs.google.com/presentation/d/1GeW5yPbRidUjQg_c1MBLlpq2z0gN8o9s57ySmwiSfEs/edit?usp=sharing" TargetMode="External"/><Relationship Id="rId4" Type="http://schemas.openxmlformats.org/officeDocument/2006/relationships/image" Target="../media/image103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0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6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04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04.png"/><Relationship Id="rId4" Type="http://schemas.openxmlformats.org/officeDocument/2006/relationships/image" Target="../media/image107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04.png"/><Relationship Id="rId4" Type="http://schemas.openxmlformats.org/officeDocument/2006/relationships/image" Target="../media/image108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15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09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14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14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10.png"/><Relationship Id="rId4" Type="http://schemas.openxmlformats.org/officeDocument/2006/relationships/image" Target="../media/image102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7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113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83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119.jp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118.png"/><Relationship Id="rId4" Type="http://schemas.openxmlformats.org/officeDocument/2006/relationships/image" Target="../media/image117.jp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1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1.jp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0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9.png"/><Relationship Id="rId4" Type="http://schemas.openxmlformats.org/officeDocument/2006/relationships/image" Target="../media/image7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9.png"/><Relationship Id="rId4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/>
          <p:nvPr>
            <p:ph idx="1" type="subTitle"/>
          </p:nvPr>
        </p:nvSpPr>
        <p:spPr>
          <a:xfrm>
            <a:off x="599675" y="4376600"/>
            <a:ext cx="4130400" cy="1100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b="1" lang="zh-TW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布丁布丁吃布丁 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 sz="1800" u="sng">
                <a:solidFill>
                  <a:schemeClr val="hlink"/>
                </a:solidFill>
                <a:latin typeface="Cambria"/>
                <a:ea typeface="Cambria"/>
                <a:cs typeface="Cambria"/>
                <a:sym typeface="Cambria"/>
                <a:hlinkClick r:id="rId3"/>
              </a:rPr>
              <a:t>http://blog.pulipuli.info/</a:t>
            </a:r>
            <a:r>
              <a:rPr lang="zh-TW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</a:p>
        </p:txBody>
      </p:sp>
      <p:sp>
        <p:nvSpPr>
          <p:cNvPr id="500" name="Shape 500"/>
          <p:cNvSpPr txBox="1"/>
          <p:nvPr>
            <p:ph type="ctrTitle"/>
          </p:nvPr>
        </p:nvSpPr>
        <p:spPr>
          <a:xfrm>
            <a:off x="599675" y="2094350"/>
            <a:ext cx="4958700" cy="533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連續變項的差異檢定：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/>
              <a:t>獨立樣本t檢定</a:t>
            </a:r>
          </a:p>
        </p:txBody>
      </p:sp>
      <p:sp>
        <p:nvSpPr>
          <p:cNvPr id="501" name="Shape 501"/>
          <p:cNvSpPr/>
          <p:nvPr/>
        </p:nvSpPr>
        <p:spPr>
          <a:xfrm>
            <a:off x="6448525" y="579525"/>
            <a:ext cx="2369400" cy="633000"/>
          </a:xfrm>
          <a:prstGeom prst="roundRect">
            <a:avLst>
              <a:gd fmla="val 16667" name="adj"/>
            </a:avLst>
          </a:prstGeom>
          <a:solidFill>
            <a:srgbClr val="98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資料</a:t>
            </a:r>
            <a:r>
              <a:rPr lang="zh-TW" sz="2400">
                <a:solidFill>
                  <a:srgbClr val="FFFFFF"/>
                </a:solidFill>
              </a:rPr>
              <a:t>檢定</a:t>
            </a:r>
            <a:r>
              <a:rPr lang="zh-TW" sz="2400">
                <a:solidFill>
                  <a:srgbClr val="FFFFFF"/>
                </a:solidFill>
              </a:rPr>
              <a:t>級</a:t>
            </a:r>
          </a:p>
        </p:txBody>
      </p:sp>
      <p:sp>
        <p:nvSpPr>
          <p:cNvPr id="502" name="Shape 502"/>
          <p:cNvSpPr/>
          <p:nvPr/>
        </p:nvSpPr>
        <p:spPr>
          <a:xfrm>
            <a:off x="6448525" y="1329300"/>
            <a:ext cx="2369400" cy="633000"/>
          </a:xfrm>
          <a:prstGeom prst="roundRect">
            <a:avLst>
              <a:gd fmla="val 16667" name="adj"/>
            </a:avLst>
          </a:prstGeom>
          <a:solidFill>
            <a:srgbClr val="274E13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類別⇨</a:t>
            </a:r>
            <a:r>
              <a:rPr lang="zh-TW" sz="2400">
                <a:solidFill>
                  <a:srgbClr val="FFFFFF"/>
                </a:solidFill>
              </a:rPr>
              <a:t>連續資料</a:t>
            </a:r>
          </a:p>
        </p:txBody>
      </p:sp>
      <p:sp>
        <p:nvSpPr>
          <p:cNvPr id="503" name="Shape 503"/>
          <p:cNvSpPr/>
          <p:nvPr/>
        </p:nvSpPr>
        <p:spPr>
          <a:xfrm>
            <a:off x="6448525" y="2079075"/>
            <a:ext cx="2369400" cy="633000"/>
          </a:xfrm>
          <a:prstGeom prst="roundRect">
            <a:avLst>
              <a:gd fmla="val 16667" name="adj"/>
            </a:avLst>
          </a:prstGeom>
          <a:solidFill>
            <a:srgbClr val="1F497D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獨立樣本t檢定</a:t>
            </a:r>
          </a:p>
        </p:txBody>
      </p:sp>
      <p:sp>
        <p:nvSpPr>
          <p:cNvPr id="504" name="Shape 504"/>
          <p:cNvSpPr txBox="1"/>
          <p:nvPr>
            <p:ph idx="2" type="subTitle"/>
          </p:nvPr>
        </p:nvSpPr>
        <p:spPr>
          <a:xfrm>
            <a:off x="599675" y="1472250"/>
            <a:ext cx="5469900" cy="465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</a:pPr>
            <a:r>
              <a:rPr lang="zh-TW"/>
              <a:t>巨量資料探勘與統計應用 W10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Shape 61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619" name="Shape 619"/>
          <p:cNvSpPr txBox="1"/>
          <p:nvPr>
            <p:ph type="title"/>
          </p:nvPr>
        </p:nvSpPr>
        <p:spPr>
          <a:xfrm>
            <a:off x="476250" y="5057425"/>
            <a:ext cx="8191500" cy="583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/>
              <a:t>談資料蒐集方法</a:t>
            </a:r>
          </a:p>
        </p:txBody>
      </p:sp>
      <p:sp>
        <p:nvSpPr>
          <p:cNvPr id="620" name="Shape 620"/>
          <p:cNvSpPr txBox="1"/>
          <p:nvPr>
            <p:ph idx="1" type="subTitle"/>
          </p:nvPr>
        </p:nvSpPr>
        <p:spPr>
          <a:xfrm>
            <a:off x="476250" y="4074450"/>
            <a:ext cx="5050800" cy="8796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zh-TW"/>
              <a:t>Part 1.	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Shape 62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627" name="Shape 627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4375"/>
              <a:buFont typeface="Arial"/>
              <a:buNone/>
            </a:pPr>
            <a:r>
              <a:rPr b="0" lang="zh-TW" sz="3200">
                <a:solidFill>
                  <a:schemeClr val="dk1"/>
                </a:solidFill>
              </a:rPr>
              <a:t>獨立樣本t檢定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 u="sng"/>
              <a:t>類別</a:t>
            </a:r>
            <a:r>
              <a:rPr lang="zh-TW"/>
              <a:t>資料題項⇨</a:t>
            </a:r>
            <a:r>
              <a:rPr lang="zh-TW" u="sng"/>
              <a:t>連續</a:t>
            </a:r>
            <a:r>
              <a:rPr lang="zh-TW"/>
              <a:t>資料題項</a:t>
            </a:r>
          </a:p>
        </p:txBody>
      </p:sp>
      <p:sp>
        <p:nvSpPr>
          <p:cNvPr id="628" name="Shape 628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29" name="Shape 629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/>
              <a:t>想要知道</a:t>
            </a:r>
            <a:r>
              <a:rPr b="1" lang="zh-TW" u="sng"/>
              <a:t>居住地區</a:t>
            </a:r>
            <a:r>
              <a:rPr lang="zh-TW"/>
              <a:t>是否會造成</a:t>
            </a:r>
            <a:r>
              <a:rPr b="1" lang="zh-TW" u="sng"/>
              <a:t>月收入</a:t>
            </a:r>
            <a:r>
              <a:rPr lang="zh-TW"/>
              <a:t>的差異</a:t>
            </a:r>
          </a:p>
        </p:txBody>
      </p:sp>
      <p:sp>
        <p:nvSpPr>
          <p:cNvPr id="630" name="Shape 630"/>
          <p:cNvSpPr/>
          <p:nvPr/>
        </p:nvSpPr>
        <p:spPr>
          <a:xfrm>
            <a:off x="476250" y="2579725"/>
            <a:ext cx="4632000" cy="4431600"/>
          </a:xfrm>
          <a:prstGeom prst="rect">
            <a:avLst/>
          </a:prstGeom>
          <a:solidFill>
            <a:srgbClr val="FFFFFF"/>
          </a:solidFill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b="1" lang="zh-TW" sz="3200"/>
              <a:t>問卷調查</a:t>
            </a:r>
          </a:p>
          <a:p>
            <a:pPr indent="-406400" lvl="0" marL="457200" rtl="0">
              <a:spcBef>
                <a:spcPts val="0"/>
              </a:spcBef>
              <a:buSzPct val="100000"/>
              <a:buChar char="●"/>
            </a:pPr>
            <a:r>
              <a:rPr lang="zh-TW" sz="2800"/>
              <a:t>請問您的居住區域：</a:t>
            </a:r>
            <a:br>
              <a:rPr lang="zh-TW" sz="2800"/>
            </a:br>
            <a:r>
              <a:rPr lang="zh-TW" sz="2800"/>
              <a:t>☐北部 ☐南部</a:t>
            </a:r>
          </a:p>
          <a:p>
            <a:pPr indent="-406400" lvl="0" marL="457200" rtl="0">
              <a:spcBef>
                <a:spcPts val="1000"/>
              </a:spcBef>
              <a:buSzPct val="100000"/>
              <a:buChar char="●"/>
            </a:pPr>
            <a:r>
              <a:rPr lang="zh-TW" sz="2800"/>
              <a:t>請問您的月收入：</a:t>
            </a:r>
            <a:br>
              <a:rPr lang="zh-TW" sz="2800"/>
            </a:br>
            <a:r>
              <a:rPr lang="zh-TW" sz="2800">
                <a:solidFill>
                  <a:schemeClr val="dk1"/>
                </a:solidFill>
              </a:rPr>
              <a:t>☐ 1. 未滿2萬</a:t>
            </a:r>
            <a:br>
              <a:rPr lang="zh-TW" sz="2800">
                <a:solidFill>
                  <a:schemeClr val="dk1"/>
                </a:solidFill>
              </a:rPr>
            </a:br>
            <a:r>
              <a:rPr lang="zh-TW" sz="2800">
                <a:solidFill>
                  <a:schemeClr val="dk1"/>
                </a:solidFill>
              </a:rPr>
              <a:t>☐ 2. 2萬以上，未滿4萬</a:t>
            </a:r>
            <a:br>
              <a:rPr lang="zh-TW" sz="2800">
                <a:solidFill>
                  <a:schemeClr val="dk1"/>
                </a:solidFill>
              </a:rPr>
            </a:br>
            <a:r>
              <a:rPr lang="zh-TW" sz="2800">
                <a:solidFill>
                  <a:schemeClr val="dk1"/>
                </a:solidFill>
              </a:rPr>
              <a:t>☐ 3. 4萬以上，未滿6萬</a:t>
            </a:r>
            <a:br>
              <a:rPr lang="zh-TW" sz="2800">
                <a:solidFill>
                  <a:schemeClr val="dk1"/>
                </a:solidFill>
              </a:rPr>
            </a:br>
            <a:r>
              <a:rPr lang="zh-TW" sz="2800">
                <a:solidFill>
                  <a:schemeClr val="dk1"/>
                </a:solidFill>
              </a:rPr>
              <a:t>☐ 4. 6萬以上</a:t>
            </a:r>
          </a:p>
        </p:txBody>
      </p:sp>
      <p:sp>
        <p:nvSpPr>
          <p:cNvPr id="631" name="Shape 631"/>
          <p:cNvSpPr/>
          <p:nvPr/>
        </p:nvSpPr>
        <p:spPr>
          <a:xfrm flipH="1" rot="3600526">
            <a:off x="2915069" y="1399646"/>
            <a:ext cx="597158" cy="524708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32" name="Shape 632"/>
          <p:cNvSpPr/>
          <p:nvPr/>
        </p:nvSpPr>
        <p:spPr>
          <a:xfrm flipH="1" rot="3600526">
            <a:off x="5507569" y="1399646"/>
            <a:ext cx="597158" cy="524708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aphicFrame>
        <p:nvGraphicFramePr>
          <p:cNvPr id="633" name="Shape 633"/>
          <p:cNvGraphicFramePr/>
          <p:nvPr/>
        </p:nvGraphicFramePr>
        <p:xfrm>
          <a:off x="5853900" y="2845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{5BEFFD94-780E-45FB-A0A2-0D366D75D5E4}</a:tableStyleId>
              </a:tblPr>
              <a:tblGrid>
                <a:gridCol w="1406925"/>
                <a:gridCol w="1406925"/>
              </a:tblGrid>
              <a:tr h="63835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zh-TW" sz="2800">
                          <a:solidFill>
                            <a:srgbClr val="FFFFFF"/>
                          </a:solidFill>
                        </a:rPr>
                        <a:t>北部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zh-TW" sz="2800">
                          <a:solidFill>
                            <a:srgbClr val="FFFFFF"/>
                          </a:solidFill>
                        </a:rPr>
                        <a:t>南部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2"/>
                    </a:solidFill>
                  </a:tcPr>
                </a:tc>
              </a:tr>
              <a:tr h="638350"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spcBef>
                          <a:spcPts val="0"/>
                        </a:spcBef>
                        <a:buNone/>
                      </a:pPr>
                      <a:r>
                        <a:rPr lang="zh-TW" sz="2800"/>
                        <a:t>3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spcBef>
                          <a:spcPts val="0"/>
                        </a:spcBef>
                        <a:buNone/>
                      </a:pPr>
                      <a:r>
                        <a:rPr lang="zh-TW" sz="2800"/>
                        <a:t>2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</a:tr>
              <a:tr h="638350"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spcBef>
                          <a:spcPts val="0"/>
                        </a:spcBef>
                        <a:buNone/>
                      </a:pPr>
                      <a:r>
                        <a:rPr lang="zh-TW" sz="2800"/>
                        <a:t>2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spcBef>
                          <a:spcPts val="0"/>
                        </a:spcBef>
                        <a:buNone/>
                      </a:pPr>
                      <a:r>
                        <a:rPr lang="zh-TW" sz="2800"/>
                        <a:t>2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3F3F3"/>
                    </a:solidFill>
                  </a:tcPr>
                </a:tc>
              </a:tr>
              <a:tr h="638350"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spcBef>
                          <a:spcPts val="0"/>
                        </a:spcBef>
                        <a:buNone/>
                      </a:pPr>
                      <a:r>
                        <a:rPr lang="zh-TW" sz="2800"/>
                        <a:t>4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spcBef>
                          <a:spcPts val="0"/>
                        </a:spcBef>
                        <a:buNone/>
                      </a:pPr>
                      <a:r>
                        <a:rPr lang="zh-TW" sz="2800"/>
                        <a:t>1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</a:tr>
              <a:tr h="638350"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spcBef>
                          <a:spcPts val="0"/>
                        </a:spcBef>
                        <a:buNone/>
                      </a:pPr>
                      <a:r>
                        <a:rPr lang="zh-TW" sz="2800"/>
                        <a:t>...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39285"/>
                        <a:buFont typeface="Arial"/>
                        <a:buNone/>
                      </a:pPr>
                      <a:r>
                        <a:rPr lang="zh-TW" sz="2800">
                          <a:solidFill>
                            <a:schemeClr val="dk1"/>
                          </a:solidFill>
                        </a:rPr>
                        <a:t>...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3F3F3"/>
                    </a:solidFill>
                  </a:tcPr>
                </a:tc>
              </a:tr>
            </a:tbl>
          </a:graphicData>
        </a:graphic>
      </p:graphicFrame>
      <p:sp>
        <p:nvSpPr>
          <p:cNvPr id="634" name="Shape 634"/>
          <p:cNvSpPr/>
          <p:nvPr/>
        </p:nvSpPr>
        <p:spPr>
          <a:xfrm flipH="1">
            <a:off x="4137900" y="3687625"/>
            <a:ext cx="1494300" cy="902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35" name="Shape 635"/>
          <p:cNvSpPr txBox="1"/>
          <p:nvPr/>
        </p:nvSpPr>
        <p:spPr>
          <a:xfrm>
            <a:off x="3959000" y="3938725"/>
            <a:ext cx="16731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zh-TW" sz="2400">
                <a:solidFill>
                  <a:srgbClr val="FFFFFF"/>
                </a:solidFill>
              </a:rPr>
              <a:t>整理資料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Shape 64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642" name="Shape 642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0" lang="zh-TW" sz="3200">
                <a:solidFill>
                  <a:schemeClr val="lt1"/>
                </a:solidFill>
              </a:rPr>
              <a:t>最常使用獨立樣本t檢定的場合</a:t>
            </a:r>
          </a:p>
        </p:txBody>
      </p:sp>
      <p:sp>
        <p:nvSpPr>
          <p:cNvPr id="643" name="Shape 643"/>
          <p:cNvSpPr txBox="1"/>
          <p:nvPr>
            <p:ph idx="1" type="subTitle"/>
          </p:nvPr>
        </p:nvSpPr>
        <p:spPr>
          <a:xfrm>
            <a:off x="24200" y="6583675"/>
            <a:ext cx="82860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/>
              <a:t>圖片來源：https://goo.gl/GnYYM3</a:t>
            </a:r>
          </a:p>
        </p:txBody>
      </p:sp>
      <p:sp>
        <p:nvSpPr>
          <p:cNvPr id="644" name="Shape 644"/>
          <p:cNvSpPr txBox="1"/>
          <p:nvPr>
            <p:ph type="title"/>
          </p:nvPr>
        </p:nvSpPr>
        <p:spPr>
          <a:xfrm>
            <a:off x="476250" y="503457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0" lang="zh-TW" sz="3200">
                <a:solidFill>
                  <a:schemeClr val="lt1"/>
                </a:solidFill>
              </a:rPr>
              <a:t>社會科學資料</a:t>
            </a:r>
            <a:r>
              <a:rPr b="0" lang="zh-TW" sz="3200"/>
              <a:t>蒐集研究方法之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/>
              <a:t>準實驗研究法</a:t>
            </a:r>
          </a:p>
        </p:txBody>
      </p:sp>
      <p:pic>
        <p:nvPicPr>
          <p:cNvPr id="645" name="Shape 6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0" y="1509400"/>
            <a:ext cx="6096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1" name="Shape 6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7975" y="1140650"/>
            <a:ext cx="6329575" cy="3797750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Shape 65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653" name="Shape 653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0" lang="zh-TW" sz="3200">
                <a:solidFill>
                  <a:schemeClr val="lt1"/>
                </a:solidFill>
              </a:rPr>
              <a:t>最常使用獨立樣本t檢定的場合</a:t>
            </a:r>
          </a:p>
        </p:txBody>
      </p:sp>
      <p:sp>
        <p:nvSpPr>
          <p:cNvPr id="654" name="Shape 654"/>
          <p:cNvSpPr txBox="1"/>
          <p:nvPr>
            <p:ph idx="1" type="subTitle"/>
          </p:nvPr>
        </p:nvSpPr>
        <p:spPr>
          <a:xfrm>
            <a:off x="24200" y="6583675"/>
            <a:ext cx="82860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/>
              <a:t>圖片來源：https://goo.gl/LhMmWq</a:t>
            </a:r>
          </a:p>
        </p:txBody>
      </p:sp>
      <p:sp>
        <p:nvSpPr>
          <p:cNvPr id="655" name="Shape 655"/>
          <p:cNvSpPr txBox="1"/>
          <p:nvPr>
            <p:ph type="title"/>
          </p:nvPr>
        </p:nvSpPr>
        <p:spPr>
          <a:xfrm>
            <a:off x="476250" y="503457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0" lang="zh-TW" sz="3200">
                <a:solidFill>
                  <a:schemeClr val="lt1"/>
                </a:solidFill>
              </a:rPr>
              <a:t>社會科學資料</a:t>
            </a:r>
            <a:r>
              <a:rPr b="0" lang="zh-TW" sz="3200"/>
              <a:t>蒐集研究方法之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/>
              <a:t>準實驗研究法</a:t>
            </a:r>
          </a:p>
        </p:txBody>
      </p:sp>
      <p:sp>
        <p:nvSpPr>
          <p:cNvPr id="656" name="Shape 656"/>
          <p:cNvSpPr/>
          <p:nvPr/>
        </p:nvSpPr>
        <p:spPr>
          <a:xfrm>
            <a:off x="6767900" y="1413225"/>
            <a:ext cx="1542300" cy="763500"/>
          </a:xfrm>
          <a:prstGeom prst="wedgeRoundRectCallout">
            <a:avLst>
              <a:gd fmla="val -76000" name="adj1"/>
              <a:gd fmla="val -12796" name="adj2"/>
              <a:gd fmla="val 0" name="adj3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>
                <a:solidFill>
                  <a:srgbClr val="FFFFFF"/>
                </a:solidFill>
              </a:rPr>
              <a:t>研究者</a:t>
            </a:r>
          </a:p>
        </p:txBody>
      </p:sp>
      <p:sp>
        <p:nvSpPr>
          <p:cNvPr id="657" name="Shape 657"/>
          <p:cNvSpPr/>
          <p:nvPr/>
        </p:nvSpPr>
        <p:spPr>
          <a:xfrm>
            <a:off x="1831175" y="1723375"/>
            <a:ext cx="1542300" cy="763500"/>
          </a:xfrm>
          <a:prstGeom prst="wedgeRoundRectCallout">
            <a:avLst>
              <a:gd fmla="val 70359" name="adj1"/>
              <a:gd fmla="val 53782" name="adj2"/>
              <a:gd fmla="val 0" name="adj3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>
                <a:solidFill>
                  <a:srgbClr val="FFFFFF"/>
                </a:solidFill>
              </a:rPr>
              <a:t>受試者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Shape 66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664" name="Shape 664"/>
          <p:cNvSpPr txBox="1"/>
          <p:nvPr>
            <p:ph idx="1" type="subTitle"/>
          </p:nvPr>
        </p:nvSpPr>
        <p:spPr>
          <a:xfrm>
            <a:off x="24200" y="6583675"/>
            <a:ext cx="82860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5" name="Shape 665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0" lang="zh-TW" sz="3200"/>
              <a:t>料理內</a:t>
            </a:r>
            <a:r>
              <a:rPr b="0" lang="zh-TW" sz="3200" u="sng"/>
              <a:t>加入「愛情」</a:t>
            </a:r>
          </a:p>
          <a:p>
            <a:pPr lvl="0" rtl="0">
              <a:spcBef>
                <a:spcPts val="0"/>
              </a:spcBef>
              <a:buNone/>
            </a:pPr>
            <a:r>
              <a:rPr b="0" lang="zh-TW"/>
              <a:t>是否會讓料理更加</a:t>
            </a:r>
            <a:r>
              <a:rPr b="0" lang="zh-TW" u="sng"/>
              <a:t>美味</a:t>
            </a:r>
            <a:r>
              <a:rPr b="0" lang="zh-TW"/>
              <a:t>？</a:t>
            </a:r>
          </a:p>
        </p:txBody>
      </p:sp>
      <p:sp>
        <p:nvSpPr>
          <p:cNvPr id="666" name="Shape 666"/>
          <p:cNvSpPr/>
          <p:nvPr/>
        </p:nvSpPr>
        <p:spPr>
          <a:xfrm>
            <a:off x="1974375" y="5254825"/>
            <a:ext cx="5452800" cy="1718100"/>
          </a:xfrm>
          <a:prstGeom prst="rect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381000" lvl="0" marL="457200" rtl="0">
              <a:spcBef>
                <a:spcPts val="0"/>
              </a:spcBef>
              <a:buSzPct val="100000"/>
              <a:buChar char="●"/>
            </a:pPr>
            <a:r>
              <a:rPr lang="zh-TW" sz="2400"/>
              <a:t>請給此蛋包飯的</a:t>
            </a:r>
            <a:r>
              <a:rPr lang="zh-TW" sz="2400" u="sng"/>
              <a:t>美味程度</a:t>
            </a:r>
            <a:r>
              <a:rPr lang="zh-TW" sz="2400"/>
              <a:t>1到5分：</a:t>
            </a:r>
            <a:br>
              <a:rPr lang="zh-TW" sz="2400"/>
            </a:br>
            <a:r>
              <a:rPr lang="zh-TW" sz="2400"/>
              <a:t>1為不美味，5為相當美味。</a:t>
            </a:r>
            <a:br>
              <a:rPr lang="zh-TW" sz="2400"/>
            </a:br>
            <a:r>
              <a:rPr lang="zh-TW" sz="2400"/>
              <a:t>美味程度：_____</a:t>
            </a:r>
          </a:p>
        </p:txBody>
      </p:sp>
      <p:pic>
        <p:nvPicPr>
          <p:cNvPr id="667" name="Shape 6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425" y="1614800"/>
            <a:ext cx="3818574" cy="3108550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Shape 668"/>
          <p:cNvSpPr/>
          <p:nvPr/>
        </p:nvSpPr>
        <p:spPr>
          <a:xfrm>
            <a:off x="1373825" y="4420175"/>
            <a:ext cx="2087100" cy="6120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>
                <a:solidFill>
                  <a:srgbClr val="FFFFFF"/>
                </a:solidFill>
              </a:rPr>
              <a:t>蛋包飯A</a:t>
            </a:r>
          </a:p>
        </p:txBody>
      </p:sp>
      <p:pic>
        <p:nvPicPr>
          <p:cNvPr descr="slide user administrator blue admin account profile people human" id="669" name="Shape 6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4625" y="5364470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lide user administrator blue admin account profile people human" id="670" name="Shape 6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250" y="5364470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lide user administrator blue admin account profile people human" id="671" name="Shape 6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4425" y="5364470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lide user administrator blue admin account profile people human" id="672" name="Shape 6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5400" y="5364470"/>
            <a:ext cx="1219200" cy="121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Shape 67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679" name="Shape 679"/>
          <p:cNvSpPr txBox="1"/>
          <p:nvPr>
            <p:ph idx="1" type="subTitle"/>
          </p:nvPr>
        </p:nvSpPr>
        <p:spPr>
          <a:xfrm>
            <a:off x="24200" y="6583675"/>
            <a:ext cx="82860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80" name="Shape 680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0" lang="zh-TW" sz="3200"/>
              <a:t>料理內</a:t>
            </a:r>
            <a:r>
              <a:rPr b="0" lang="zh-TW" sz="3200" u="sng"/>
              <a:t>加入「愛情」</a:t>
            </a:r>
          </a:p>
          <a:p>
            <a:pPr lvl="0" rtl="0">
              <a:spcBef>
                <a:spcPts val="0"/>
              </a:spcBef>
              <a:buNone/>
            </a:pPr>
            <a:r>
              <a:rPr b="0" lang="zh-TW"/>
              <a:t>是否會讓料理更加</a:t>
            </a:r>
            <a:r>
              <a:rPr b="0" lang="zh-TW" u="sng"/>
              <a:t>美味</a:t>
            </a:r>
            <a:r>
              <a:rPr b="0" lang="zh-TW"/>
              <a:t>？</a:t>
            </a:r>
          </a:p>
        </p:txBody>
      </p:sp>
      <p:sp>
        <p:nvSpPr>
          <p:cNvPr id="681" name="Shape 681"/>
          <p:cNvSpPr/>
          <p:nvPr/>
        </p:nvSpPr>
        <p:spPr>
          <a:xfrm>
            <a:off x="1974375" y="5254825"/>
            <a:ext cx="5452800" cy="1718100"/>
          </a:xfrm>
          <a:prstGeom prst="rect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381000" lvl="0" marL="457200" rtl="0">
              <a:spcBef>
                <a:spcPts val="0"/>
              </a:spcBef>
              <a:buSzPct val="100000"/>
              <a:buChar char="●"/>
            </a:pPr>
            <a:r>
              <a:rPr lang="zh-TW" sz="2400"/>
              <a:t>請給此蛋包飯的</a:t>
            </a:r>
            <a:r>
              <a:rPr lang="zh-TW" sz="2400" u="sng"/>
              <a:t>美味程度</a:t>
            </a:r>
            <a:r>
              <a:rPr lang="zh-TW" sz="2400"/>
              <a:t>1到5分：</a:t>
            </a:r>
            <a:br>
              <a:rPr lang="zh-TW" sz="2400"/>
            </a:br>
            <a:r>
              <a:rPr lang="zh-TW" sz="2400"/>
              <a:t>1為不美味，5為相當美味。</a:t>
            </a:r>
            <a:br>
              <a:rPr lang="zh-TW" sz="2400"/>
            </a:br>
            <a:r>
              <a:rPr lang="zh-TW" sz="2400"/>
              <a:t>美味程度：_____</a:t>
            </a:r>
          </a:p>
        </p:txBody>
      </p:sp>
      <p:pic>
        <p:nvPicPr>
          <p:cNvPr id="682" name="Shape 6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425" y="1614800"/>
            <a:ext cx="3818574" cy="3108550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Shape 683"/>
          <p:cNvSpPr/>
          <p:nvPr/>
        </p:nvSpPr>
        <p:spPr>
          <a:xfrm>
            <a:off x="1373825" y="4420175"/>
            <a:ext cx="2087100" cy="6120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>
                <a:solidFill>
                  <a:srgbClr val="FFFFFF"/>
                </a:solidFill>
              </a:rPr>
              <a:t>蛋包飯A</a:t>
            </a:r>
          </a:p>
        </p:txBody>
      </p:sp>
      <p:pic>
        <p:nvPicPr>
          <p:cNvPr descr="slide user administrator blue admin account profile people human" id="684" name="Shape 6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4625" y="5364470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lide user administrator blue admin account profile people human" id="685" name="Shape 6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250" y="5364470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lide user administrator blue admin account profile people human" id="686" name="Shape 6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4425" y="5364470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lide user administrator blue admin account profile people human" id="687" name="Shape 6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5400" y="5364470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lide user administrator red admin account profile people human" id="688" name="Shape 6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50975" y="5364470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lide user administrator red admin account profile people human" id="689" name="Shape 6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33850" y="5364470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lide user administrator red admin account profile people human" id="690" name="Shape 6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7925" y="5364470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lide user administrator red admin account profile people human" id="691" name="Shape 69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59125" y="5364470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Shape 692"/>
          <p:cNvPicPr preferRelativeResize="0"/>
          <p:nvPr/>
        </p:nvPicPr>
        <p:blipFill rotWithShape="1">
          <a:blip r:embed="rId6">
            <a:alphaModFix/>
          </a:blip>
          <a:srcRect b="0" l="9992" r="10000" t="0"/>
          <a:stretch/>
        </p:blipFill>
        <p:spPr>
          <a:xfrm>
            <a:off x="4495050" y="1614800"/>
            <a:ext cx="4358008" cy="3108550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Shape 693"/>
          <p:cNvSpPr/>
          <p:nvPr/>
        </p:nvSpPr>
        <p:spPr>
          <a:xfrm>
            <a:off x="5920275" y="4420175"/>
            <a:ext cx="2087100" cy="612000"/>
          </a:xfrm>
          <a:prstGeom prst="roundRect">
            <a:avLst>
              <a:gd fmla="val 16667" name="adj"/>
            </a:avLst>
          </a:prstGeom>
          <a:solidFill>
            <a:srgbClr val="99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>
                <a:solidFill>
                  <a:srgbClr val="FFFFFF"/>
                </a:solidFill>
              </a:rPr>
              <a:t>蛋包飯B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Shape 69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700" name="Shape 700"/>
          <p:cNvSpPr txBox="1"/>
          <p:nvPr>
            <p:ph idx="1" type="subTitle"/>
          </p:nvPr>
        </p:nvSpPr>
        <p:spPr>
          <a:xfrm>
            <a:off x="24200" y="6583675"/>
            <a:ext cx="8350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01" name="Shape 701"/>
          <p:cNvSpPr txBox="1"/>
          <p:nvPr>
            <p:ph type="title"/>
          </p:nvPr>
        </p:nvSpPr>
        <p:spPr>
          <a:xfrm>
            <a:off x="476250" y="169425"/>
            <a:ext cx="8191500" cy="986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/>
              <a:t>類別⇨</a:t>
            </a:r>
            <a:r>
              <a:rPr lang="zh-TW">
                <a:solidFill>
                  <a:schemeClr val="dk1"/>
                </a:solidFill>
              </a:rPr>
              <a:t>連續：</a:t>
            </a:r>
            <a:r>
              <a:rPr lang="zh-TW"/>
              <a:t>研究架構</a:t>
            </a:r>
          </a:p>
        </p:txBody>
      </p:sp>
      <p:sp>
        <p:nvSpPr>
          <p:cNvPr id="702" name="Shape 702"/>
          <p:cNvSpPr/>
          <p:nvPr/>
        </p:nvSpPr>
        <p:spPr>
          <a:xfrm>
            <a:off x="2579725" y="1578725"/>
            <a:ext cx="5795100" cy="9867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zh-TW" sz="2800">
                <a:solidFill>
                  <a:srgbClr val="FFFFFF"/>
                </a:solidFill>
              </a:rPr>
              <a:t>料理內加入「愛情」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zh-TW" sz="2800">
                <a:solidFill>
                  <a:srgbClr val="FFFFFF"/>
                </a:solidFill>
              </a:rPr>
              <a:t>會顯著提升料理的</a:t>
            </a:r>
            <a:r>
              <a:rPr lang="zh-TW" sz="2800" u="sng">
                <a:solidFill>
                  <a:srgbClr val="FFFFFF"/>
                </a:solidFill>
              </a:rPr>
              <a:t>美味程度</a:t>
            </a:r>
          </a:p>
        </p:txBody>
      </p:sp>
      <p:sp>
        <p:nvSpPr>
          <p:cNvPr id="703" name="Shape 703"/>
          <p:cNvSpPr/>
          <p:nvPr/>
        </p:nvSpPr>
        <p:spPr>
          <a:xfrm>
            <a:off x="2579725" y="2988025"/>
            <a:ext cx="2835300" cy="10737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zh-TW" sz="3200">
                <a:solidFill>
                  <a:srgbClr val="FFFFFF"/>
                </a:solidFill>
              </a:rPr>
              <a:t>控制組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zh-TW" sz="2800">
                <a:solidFill>
                  <a:srgbClr val="FFFFFF"/>
                </a:solidFill>
              </a:rPr>
              <a:t>未加入「愛情」</a:t>
            </a:r>
          </a:p>
        </p:txBody>
      </p:sp>
      <p:sp>
        <p:nvSpPr>
          <p:cNvPr id="704" name="Shape 704"/>
          <p:cNvSpPr/>
          <p:nvPr/>
        </p:nvSpPr>
        <p:spPr>
          <a:xfrm>
            <a:off x="5631975" y="2988025"/>
            <a:ext cx="2835300" cy="1073700"/>
          </a:xfrm>
          <a:prstGeom prst="roundRect">
            <a:avLst>
              <a:gd fmla="val 16667" name="adj"/>
            </a:avLst>
          </a:prstGeom>
          <a:solidFill>
            <a:srgbClr val="99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zh-TW" sz="3200">
                <a:solidFill>
                  <a:srgbClr val="FFFFFF"/>
                </a:solidFill>
              </a:rPr>
              <a:t>實驗組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zh-TW" sz="2800">
                <a:solidFill>
                  <a:srgbClr val="FFFFFF"/>
                </a:solidFill>
              </a:rPr>
              <a:t>加入「愛情」</a:t>
            </a:r>
          </a:p>
        </p:txBody>
      </p:sp>
      <p:sp>
        <p:nvSpPr>
          <p:cNvPr id="705" name="Shape 705"/>
          <p:cNvSpPr/>
          <p:nvPr/>
        </p:nvSpPr>
        <p:spPr>
          <a:xfrm>
            <a:off x="2579725" y="4338050"/>
            <a:ext cx="2835300" cy="6684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zh-TW" sz="3200"/>
              <a:t>美味程度</a:t>
            </a:r>
          </a:p>
        </p:txBody>
      </p:sp>
      <p:sp>
        <p:nvSpPr>
          <p:cNvPr id="706" name="Shape 706"/>
          <p:cNvSpPr/>
          <p:nvPr/>
        </p:nvSpPr>
        <p:spPr>
          <a:xfrm>
            <a:off x="5631975" y="4338050"/>
            <a:ext cx="2835300" cy="6684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99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zh-TW" sz="3200"/>
              <a:t>美味程度</a:t>
            </a:r>
          </a:p>
        </p:txBody>
      </p:sp>
      <p:sp>
        <p:nvSpPr>
          <p:cNvPr id="707" name="Shape 707"/>
          <p:cNvSpPr/>
          <p:nvPr/>
        </p:nvSpPr>
        <p:spPr>
          <a:xfrm>
            <a:off x="3971675" y="5460862"/>
            <a:ext cx="3090600" cy="668400"/>
          </a:xfrm>
          <a:prstGeom prst="roundRect">
            <a:avLst>
              <a:gd fmla="val 16667" name="adj"/>
            </a:avLst>
          </a:prstGeom>
          <a:solidFill>
            <a:srgbClr val="351C75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zh-TW" sz="3200">
                <a:solidFill>
                  <a:srgbClr val="FFFFFF"/>
                </a:solidFill>
              </a:rPr>
              <a:t>獨立樣本t檢定</a:t>
            </a:r>
          </a:p>
        </p:txBody>
      </p:sp>
      <p:sp>
        <p:nvSpPr>
          <p:cNvPr id="708" name="Shape 708"/>
          <p:cNvSpPr txBox="1"/>
          <p:nvPr/>
        </p:nvSpPr>
        <p:spPr>
          <a:xfrm>
            <a:off x="314525" y="1812700"/>
            <a:ext cx="17802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zh-TW" sz="2400"/>
              <a:t>研究假設</a:t>
            </a:r>
          </a:p>
        </p:txBody>
      </p:sp>
      <p:sp>
        <p:nvSpPr>
          <p:cNvPr id="709" name="Shape 709"/>
          <p:cNvSpPr txBox="1"/>
          <p:nvPr/>
        </p:nvSpPr>
        <p:spPr>
          <a:xfrm>
            <a:off x="314525" y="3324625"/>
            <a:ext cx="17802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zh-TW" sz="2400"/>
              <a:t>自變項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zh-TW" sz="2400"/>
              <a:t>(類別資料)</a:t>
            </a:r>
          </a:p>
        </p:txBody>
      </p:sp>
      <p:sp>
        <p:nvSpPr>
          <p:cNvPr id="710" name="Shape 710"/>
          <p:cNvSpPr txBox="1"/>
          <p:nvPr/>
        </p:nvSpPr>
        <p:spPr>
          <a:xfrm>
            <a:off x="314525" y="4472000"/>
            <a:ext cx="17802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zh-TW" sz="2400"/>
              <a:t>依變項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zh-TW" sz="2400"/>
              <a:t>(連續資料)</a:t>
            </a:r>
          </a:p>
        </p:txBody>
      </p:sp>
      <p:sp>
        <p:nvSpPr>
          <p:cNvPr id="711" name="Shape 711"/>
          <p:cNvSpPr txBox="1"/>
          <p:nvPr/>
        </p:nvSpPr>
        <p:spPr>
          <a:xfrm>
            <a:off x="314525" y="5619375"/>
            <a:ext cx="17802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zh-TW" sz="2400"/>
              <a:t>統計檢定</a:t>
            </a:r>
          </a:p>
        </p:txBody>
      </p:sp>
      <p:cxnSp>
        <p:nvCxnSpPr>
          <p:cNvPr id="712" name="Shape 712"/>
          <p:cNvCxnSpPr>
            <a:stCxn id="702" idx="2"/>
            <a:endCxn id="703" idx="0"/>
          </p:cNvCxnSpPr>
          <p:nvPr/>
        </p:nvCxnSpPr>
        <p:spPr>
          <a:xfrm rot="5400000">
            <a:off x="4525975" y="2036825"/>
            <a:ext cx="422700" cy="1479900"/>
          </a:xfrm>
          <a:prstGeom prst="bentConnector3">
            <a:avLst>
              <a:gd fmla="val 49988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713" name="Shape 713"/>
          <p:cNvCxnSpPr>
            <a:stCxn id="702" idx="2"/>
            <a:endCxn id="704" idx="0"/>
          </p:cNvCxnSpPr>
          <p:nvPr/>
        </p:nvCxnSpPr>
        <p:spPr>
          <a:xfrm flipH="1" rot="-5400000">
            <a:off x="6052075" y="1990625"/>
            <a:ext cx="422700" cy="1572300"/>
          </a:xfrm>
          <a:prstGeom prst="bentConnector3">
            <a:avLst>
              <a:gd fmla="val 49988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714" name="Shape 714"/>
          <p:cNvCxnSpPr>
            <a:endCxn id="705" idx="0"/>
          </p:cNvCxnSpPr>
          <p:nvPr/>
        </p:nvCxnSpPr>
        <p:spPr>
          <a:xfrm>
            <a:off x="3997375" y="4061750"/>
            <a:ext cx="0" cy="2763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715" name="Shape 715"/>
          <p:cNvCxnSpPr/>
          <p:nvPr/>
        </p:nvCxnSpPr>
        <p:spPr>
          <a:xfrm>
            <a:off x="7049625" y="4061750"/>
            <a:ext cx="0" cy="2763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716" name="Shape 716"/>
          <p:cNvCxnSpPr>
            <a:stCxn id="705" idx="2"/>
            <a:endCxn id="707" idx="0"/>
          </p:cNvCxnSpPr>
          <p:nvPr/>
        </p:nvCxnSpPr>
        <p:spPr>
          <a:xfrm flipH="1" rot="-5400000">
            <a:off x="4529875" y="4473950"/>
            <a:ext cx="454500" cy="1519500"/>
          </a:xfrm>
          <a:prstGeom prst="bentConnector3">
            <a:avLst>
              <a:gd fmla="val 49990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717" name="Shape 717"/>
          <p:cNvCxnSpPr>
            <a:stCxn id="706" idx="2"/>
            <a:endCxn id="707" idx="0"/>
          </p:cNvCxnSpPr>
          <p:nvPr/>
        </p:nvCxnSpPr>
        <p:spPr>
          <a:xfrm rot="5400000">
            <a:off x="6056025" y="4467350"/>
            <a:ext cx="454500" cy="1532700"/>
          </a:xfrm>
          <a:prstGeom prst="bentConnector3">
            <a:avLst>
              <a:gd fmla="val 49990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718" name="Shape 718"/>
          <p:cNvCxnSpPr>
            <a:stCxn id="707" idx="2"/>
            <a:endCxn id="702" idx="3"/>
          </p:cNvCxnSpPr>
          <p:nvPr/>
        </p:nvCxnSpPr>
        <p:spPr>
          <a:xfrm rot="-5400000">
            <a:off x="4917275" y="2671762"/>
            <a:ext cx="4057200" cy="2857800"/>
          </a:xfrm>
          <a:prstGeom prst="bentConnector4">
            <a:avLst>
              <a:gd fmla="val -5869" name="adj1"/>
              <a:gd fmla="val 116192" name="adj2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719" name="Shape 719"/>
          <p:cNvSpPr/>
          <p:nvPr/>
        </p:nvSpPr>
        <p:spPr>
          <a:xfrm>
            <a:off x="2509575" y="4376025"/>
            <a:ext cx="2835300" cy="6684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zh-TW" sz="3200"/>
              <a:t>美味程度</a:t>
            </a:r>
          </a:p>
        </p:txBody>
      </p:sp>
      <p:sp>
        <p:nvSpPr>
          <p:cNvPr id="720" name="Shape 720"/>
          <p:cNvSpPr/>
          <p:nvPr/>
        </p:nvSpPr>
        <p:spPr>
          <a:xfrm>
            <a:off x="5708600" y="4401900"/>
            <a:ext cx="2835300" cy="6684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99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zh-TW" sz="3200"/>
              <a:t>美味程度</a:t>
            </a:r>
          </a:p>
        </p:txBody>
      </p:sp>
      <p:sp>
        <p:nvSpPr>
          <p:cNvPr id="721" name="Shape 721"/>
          <p:cNvSpPr/>
          <p:nvPr/>
        </p:nvSpPr>
        <p:spPr>
          <a:xfrm>
            <a:off x="5772475" y="4440225"/>
            <a:ext cx="2835300" cy="6684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99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zh-TW" sz="3200"/>
              <a:t>美味程度</a:t>
            </a:r>
          </a:p>
        </p:txBody>
      </p:sp>
      <p:sp>
        <p:nvSpPr>
          <p:cNvPr id="722" name="Shape 722"/>
          <p:cNvSpPr/>
          <p:nvPr/>
        </p:nvSpPr>
        <p:spPr>
          <a:xfrm>
            <a:off x="5874625" y="4516850"/>
            <a:ext cx="2835300" cy="6684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99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zh-TW" sz="3200"/>
              <a:t>美味程度</a:t>
            </a:r>
          </a:p>
        </p:txBody>
      </p:sp>
      <p:sp>
        <p:nvSpPr>
          <p:cNvPr id="723" name="Shape 723"/>
          <p:cNvSpPr/>
          <p:nvPr/>
        </p:nvSpPr>
        <p:spPr>
          <a:xfrm>
            <a:off x="2458500" y="4414325"/>
            <a:ext cx="2835300" cy="6684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zh-TW" sz="3200"/>
              <a:t>美味程度</a:t>
            </a:r>
          </a:p>
        </p:txBody>
      </p:sp>
      <p:sp>
        <p:nvSpPr>
          <p:cNvPr id="724" name="Shape 724"/>
          <p:cNvSpPr/>
          <p:nvPr/>
        </p:nvSpPr>
        <p:spPr>
          <a:xfrm>
            <a:off x="2381875" y="4478200"/>
            <a:ext cx="2835300" cy="6684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zh-TW" sz="3200"/>
              <a:t>美味程度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Shape 73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731" name="Shape 731"/>
          <p:cNvSpPr txBox="1"/>
          <p:nvPr>
            <p:ph type="title"/>
          </p:nvPr>
        </p:nvSpPr>
        <p:spPr>
          <a:xfrm>
            <a:off x="476250" y="5057425"/>
            <a:ext cx="8191500" cy="583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學生t檢定之獨立樣本t檢定</a:t>
            </a:r>
          </a:p>
        </p:txBody>
      </p:sp>
      <p:sp>
        <p:nvSpPr>
          <p:cNvPr id="732" name="Shape 732"/>
          <p:cNvSpPr txBox="1"/>
          <p:nvPr>
            <p:ph idx="1" type="subTitle"/>
          </p:nvPr>
        </p:nvSpPr>
        <p:spPr>
          <a:xfrm>
            <a:off x="476250" y="4074450"/>
            <a:ext cx="5050800" cy="8796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zh-TW"/>
              <a:t>Part 2.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Shape 73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739" name="Shape 739"/>
          <p:cNvSpPr txBox="1"/>
          <p:nvPr>
            <p:ph type="title"/>
          </p:nvPr>
        </p:nvSpPr>
        <p:spPr>
          <a:xfrm>
            <a:off x="476250" y="4837400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3200"/>
              <a:t>不同</a:t>
            </a:r>
            <a:r>
              <a:rPr lang="zh-TW" sz="3200" u="sng"/>
              <a:t>居住地區</a:t>
            </a:r>
            <a:r>
              <a:rPr lang="zh-TW" sz="3200"/>
              <a:t>的民眾</a:t>
            </a:r>
          </a:p>
          <a:p>
            <a:pPr lvl="0">
              <a:spcBef>
                <a:spcPts val="0"/>
              </a:spcBef>
              <a:buNone/>
            </a:pPr>
            <a:r>
              <a:rPr lang="zh-TW" sz="3200" u="sng"/>
              <a:t>上網時間長度</a:t>
            </a:r>
            <a:r>
              <a:rPr lang="zh-TW" sz="3200"/>
              <a:t>有差嗎？</a:t>
            </a:r>
          </a:p>
        </p:txBody>
      </p:sp>
      <p:sp>
        <p:nvSpPr>
          <p:cNvPr id="740" name="Shape 740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圖片來源：https://goo.gl/9vA8jE</a:t>
            </a:r>
          </a:p>
        </p:txBody>
      </p:sp>
      <p:pic>
        <p:nvPicPr>
          <p:cNvPr id="741" name="Shape 7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1375" y="636949"/>
            <a:ext cx="5647850" cy="3835825"/>
          </a:xfrm>
          <a:prstGeom prst="rect">
            <a:avLst/>
          </a:prstGeom>
          <a:noFill/>
          <a:ln>
            <a:noFill/>
          </a:ln>
        </p:spPr>
      </p:pic>
      <p:sp>
        <p:nvSpPr>
          <p:cNvPr id="742" name="Shape 742"/>
          <p:cNvSpPr/>
          <p:nvPr/>
        </p:nvSpPr>
        <p:spPr>
          <a:xfrm>
            <a:off x="2111125" y="4441375"/>
            <a:ext cx="1611600" cy="474900"/>
          </a:xfrm>
          <a:prstGeom prst="wedgeRoundRectCallout">
            <a:avLst>
              <a:gd fmla="val 59081" name="adj1"/>
              <a:gd fmla="val 49584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2400">
                <a:solidFill>
                  <a:srgbClr val="FFFFFF"/>
                </a:solidFill>
              </a:rPr>
              <a:t>類別資料</a:t>
            </a:r>
          </a:p>
        </p:txBody>
      </p:sp>
      <p:sp>
        <p:nvSpPr>
          <p:cNvPr id="743" name="Shape 743"/>
          <p:cNvSpPr/>
          <p:nvPr/>
        </p:nvSpPr>
        <p:spPr>
          <a:xfrm>
            <a:off x="607825" y="5512525"/>
            <a:ext cx="1611600" cy="474900"/>
          </a:xfrm>
          <a:prstGeom prst="wedgeRoundRectCallout">
            <a:avLst>
              <a:gd fmla="val 68295" name="adj1"/>
              <a:gd fmla="val 4654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2400">
                <a:solidFill>
                  <a:srgbClr val="FFFFFF"/>
                </a:solidFill>
              </a:rPr>
              <a:t>連續</a:t>
            </a:r>
            <a:r>
              <a:rPr lang="zh-TW" sz="2400">
                <a:solidFill>
                  <a:srgbClr val="FFFFFF"/>
                </a:solidFill>
              </a:rPr>
              <a:t>資料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Shape 74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750" name="Shape 750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51" name="Shape 751"/>
          <p:cNvSpPr txBox="1"/>
          <p:nvPr/>
        </p:nvSpPr>
        <p:spPr>
          <a:xfrm>
            <a:off x="4922100" y="2184425"/>
            <a:ext cx="3745800" cy="27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560"/>
              </a:spcBef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北部民眾：10筆</a:t>
            </a:r>
          </a:p>
          <a:p>
            <a:pPr lvl="0" rtl="0">
              <a:lnSpc>
                <a:spcPct val="115000"/>
              </a:lnSpc>
              <a:spcBef>
                <a:spcPts val="560"/>
              </a:spcBef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南部民眾：9筆</a:t>
            </a:r>
          </a:p>
          <a:p>
            <a:pPr lvl="0" rtl="0">
              <a:lnSpc>
                <a:spcPct val="115000"/>
              </a:lnSpc>
              <a:spcBef>
                <a:spcPts val="56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zh-TW" sz="24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上網時間 (分鐘)</a:t>
            </a:r>
          </a:p>
        </p:txBody>
      </p:sp>
      <p:sp>
        <p:nvSpPr>
          <p:cNvPr id="752" name="Shape 752"/>
          <p:cNvSpPr txBox="1"/>
          <p:nvPr/>
        </p:nvSpPr>
        <p:spPr>
          <a:xfrm>
            <a:off x="4922100" y="1027975"/>
            <a:ext cx="38511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zh-TW" sz="3600">
                <a:latin typeface="Microsoft JhengHei"/>
                <a:ea typeface="Microsoft JhengHei"/>
                <a:cs typeface="Microsoft JhengHei"/>
                <a:sym typeface="Microsoft JhengHei"/>
              </a:rPr>
              <a:t>南北民眾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zh-TW" sz="3600">
                <a:latin typeface="Microsoft JhengHei"/>
                <a:ea typeface="Microsoft JhengHei"/>
                <a:cs typeface="Microsoft JhengHei"/>
                <a:sym typeface="Microsoft JhengHei"/>
              </a:rPr>
              <a:t>上網時間調查</a:t>
            </a:r>
          </a:p>
        </p:txBody>
      </p:sp>
      <p:pic>
        <p:nvPicPr>
          <p:cNvPr id="753" name="Shape 753"/>
          <p:cNvPicPr preferRelativeResize="0"/>
          <p:nvPr/>
        </p:nvPicPr>
        <p:blipFill rotWithShape="1">
          <a:blip r:embed="rId3">
            <a:alphaModFix/>
          </a:blip>
          <a:srcRect b="0" l="0" r="29348" t="0"/>
          <a:stretch/>
        </p:blipFill>
        <p:spPr>
          <a:xfrm>
            <a:off x="598575" y="789749"/>
            <a:ext cx="3851099" cy="5187314"/>
          </a:xfrm>
          <a:prstGeom prst="rect">
            <a:avLst/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754" name="Shape 7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4625" y="3825225"/>
            <a:ext cx="3151350" cy="2449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Shape 510"/>
          <p:cNvSpPr txBox="1"/>
          <p:nvPr>
            <p:ph idx="1" type="subTitle"/>
          </p:nvPr>
        </p:nvSpPr>
        <p:spPr>
          <a:xfrm>
            <a:off x="24200" y="6583675"/>
            <a:ext cx="82860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11" name="Shape 511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一組資料看不出什麼</a:t>
            </a:r>
          </a:p>
        </p:txBody>
      </p:sp>
      <p:sp>
        <p:nvSpPr>
          <p:cNvPr id="512" name="Shape 51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pic>
        <p:nvPicPr>
          <p:cNvPr id="513" name="Shape 5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2450" y="1717500"/>
            <a:ext cx="3334549" cy="4146600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Shape 514"/>
          <p:cNvSpPr txBox="1"/>
          <p:nvPr/>
        </p:nvSpPr>
        <p:spPr>
          <a:xfrm>
            <a:off x="3974425" y="4170700"/>
            <a:ext cx="15906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zh-TW" sz="2400">
                <a:solidFill>
                  <a:schemeClr val="dk1"/>
                </a:solidFill>
              </a:rPr>
              <a:t>考試</a:t>
            </a:r>
            <a:r>
              <a:rPr lang="zh-TW" sz="2400"/>
              <a:t>成績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zh-TW" sz="6200"/>
              <a:t>87</a:t>
            </a:r>
          </a:p>
        </p:txBody>
      </p:sp>
      <p:grpSp>
        <p:nvGrpSpPr>
          <p:cNvPr id="515" name="Shape 515"/>
          <p:cNvGrpSpPr/>
          <p:nvPr/>
        </p:nvGrpSpPr>
        <p:grpSpPr>
          <a:xfrm>
            <a:off x="5498385" y="1413225"/>
            <a:ext cx="3037614" cy="1243800"/>
            <a:chOff x="476260" y="1951100"/>
            <a:chExt cx="3037614" cy="1243800"/>
          </a:xfrm>
        </p:grpSpPr>
        <p:sp>
          <p:nvSpPr>
            <p:cNvPr id="516" name="Shape 516"/>
            <p:cNvSpPr/>
            <p:nvPr/>
          </p:nvSpPr>
          <p:spPr>
            <a:xfrm>
              <a:off x="1168475" y="2191250"/>
              <a:ext cx="2345400" cy="7635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 cap="flat" cmpd="sng" w="38100">
              <a:solidFill>
                <a:srgbClr val="FF99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r">
                <a:spcBef>
                  <a:spcPts val="0"/>
                </a:spcBef>
                <a:buNone/>
              </a:pPr>
              <a:r>
                <a:rPr b="1" lang="zh-TW" sz="3200"/>
                <a:t>統計圖表   </a:t>
              </a:r>
            </a:p>
          </p:txBody>
        </p:sp>
        <p:sp>
          <p:nvSpPr>
            <p:cNvPr id="517" name="Shape 517"/>
            <p:cNvSpPr/>
            <p:nvPr/>
          </p:nvSpPr>
          <p:spPr>
            <a:xfrm>
              <a:off x="476260" y="1951100"/>
              <a:ext cx="1243800" cy="1243800"/>
            </a:xfrm>
            <a:prstGeom prst="wedgeEllipseCallout">
              <a:avLst>
                <a:gd fmla="val -69582" name="adj1"/>
                <a:gd fmla="val 53885" name="adj2"/>
              </a:avLst>
            </a:prstGeom>
            <a:solidFill>
              <a:srgbClr val="F79646"/>
            </a:solidFill>
            <a:ln cap="flat" cmpd="sng" w="3810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t/>
              </a:r>
              <a:endParaRPr sz="3200">
                <a:solidFill>
                  <a:srgbClr val="FFFFFF"/>
                </a:solidFill>
              </a:endParaRPr>
            </a:p>
          </p:txBody>
        </p:sp>
        <p:pic>
          <p:nvPicPr>
            <p:cNvPr descr="[Slide] Bar Chart 長條圖 Slide" id="518" name="Shape 51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79050" y="2153905"/>
              <a:ext cx="838200" cy="83818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9" name="Shape 519"/>
          <p:cNvGrpSpPr/>
          <p:nvPr/>
        </p:nvGrpSpPr>
        <p:grpSpPr>
          <a:xfrm>
            <a:off x="513675" y="4894125"/>
            <a:ext cx="3025885" cy="1243800"/>
            <a:chOff x="1168475" y="3512525"/>
            <a:chExt cx="3025885" cy="1243800"/>
          </a:xfrm>
        </p:grpSpPr>
        <p:sp>
          <p:nvSpPr>
            <p:cNvPr id="520" name="Shape 520"/>
            <p:cNvSpPr/>
            <p:nvPr/>
          </p:nvSpPr>
          <p:spPr>
            <a:xfrm>
              <a:off x="1168475" y="3778975"/>
              <a:ext cx="2345400" cy="7635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 cap="flat" cmpd="sng" w="38100">
              <a:solidFill>
                <a:srgbClr val="274E13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b="1" lang="zh-TW" sz="3200"/>
                <a:t>均值</a:t>
              </a:r>
            </a:p>
          </p:txBody>
        </p:sp>
        <p:sp>
          <p:nvSpPr>
            <p:cNvPr id="521" name="Shape 521"/>
            <p:cNvSpPr/>
            <p:nvPr/>
          </p:nvSpPr>
          <p:spPr>
            <a:xfrm>
              <a:off x="2950560" y="3512525"/>
              <a:ext cx="1243800" cy="1243800"/>
            </a:xfrm>
            <a:prstGeom prst="wedgeEllipseCallout">
              <a:avLst>
                <a:gd fmla="val 67068" name="adj1"/>
                <a:gd fmla="val -41586" name="adj2"/>
              </a:avLst>
            </a:prstGeom>
            <a:solidFill>
              <a:srgbClr val="274E13"/>
            </a:solidFill>
            <a:ln cap="flat" cmpd="sng" w="3810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t/>
              </a:r>
              <a:endParaRPr sz="3200">
                <a:solidFill>
                  <a:srgbClr val="FFFFFF"/>
                </a:solidFill>
              </a:endParaRPr>
            </a:p>
          </p:txBody>
        </p:sp>
        <p:pic>
          <p:nvPicPr>
            <p:cNvPr id="522" name="Shape 52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153350" y="3741609"/>
              <a:ext cx="838199" cy="83822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23" name="Shape 523"/>
          <p:cNvGrpSpPr/>
          <p:nvPr/>
        </p:nvGrpSpPr>
        <p:grpSpPr>
          <a:xfrm>
            <a:off x="5859485" y="4894125"/>
            <a:ext cx="3037614" cy="1243800"/>
            <a:chOff x="476260" y="5086200"/>
            <a:chExt cx="3037614" cy="1243800"/>
          </a:xfrm>
        </p:grpSpPr>
        <p:sp>
          <p:nvSpPr>
            <p:cNvPr id="524" name="Shape 524"/>
            <p:cNvSpPr/>
            <p:nvPr/>
          </p:nvSpPr>
          <p:spPr>
            <a:xfrm>
              <a:off x="1168475" y="5348750"/>
              <a:ext cx="2345400" cy="7635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 cap="flat" cmpd="sng" w="38100">
              <a:solidFill>
                <a:srgbClr val="18497B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b="1" lang="zh-TW" sz="3200"/>
                <a:t>離度</a:t>
              </a:r>
            </a:p>
          </p:txBody>
        </p:sp>
        <p:sp>
          <p:nvSpPr>
            <p:cNvPr id="525" name="Shape 525"/>
            <p:cNvSpPr/>
            <p:nvPr/>
          </p:nvSpPr>
          <p:spPr>
            <a:xfrm>
              <a:off x="476260" y="5086200"/>
              <a:ext cx="1243800" cy="1243800"/>
            </a:xfrm>
            <a:prstGeom prst="wedgeEllipseCallout">
              <a:avLst>
                <a:gd fmla="val -64599" name="adj1"/>
                <a:gd fmla="val -55907" name="adj2"/>
              </a:avLst>
            </a:prstGeom>
            <a:solidFill>
              <a:srgbClr val="1F497D"/>
            </a:solidFill>
            <a:ln cap="flat" cmpd="sng" w="3810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t/>
              </a:r>
              <a:endParaRPr sz="3200">
                <a:solidFill>
                  <a:srgbClr val="FFFFFF"/>
                </a:solidFill>
              </a:endParaRPr>
            </a:p>
          </p:txBody>
        </p:sp>
        <p:grpSp>
          <p:nvGrpSpPr>
            <p:cNvPr id="526" name="Shape 526"/>
            <p:cNvGrpSpPr/>
            <p:nvPr/>
          </p:nvGrpSpPr>
          <p:grpSpPr>
            <a:xfrm>
              <a:off x="679069" y="5472534"/>
              <a:ext cx="838150" cy="471131"/>
              <a:chOff x="679050" y="5356525"/>
              <a:chExt cx="1088225" cy="611700"/>
            </a:xfrm>
          </p:grpSpPr>
          <p:cxnSp>
            <p:nvCxnSpPr>
              <p:cNvPr id="527" name="Shape 527"/>
              <p:cNvCxnSpPr/>
              <p:nvPr/>
            </p:nvCxnSpPr>
            <p:spPr>
              <a:xfrm>
                <a:off x="679050" y="5356525"/>
                <a:ext cx="0" cy="61170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FFFFFF"/>
                </a:solidFill>
                <a:prstDash val="solid"/>
                <a:round/>
                <a:headEnd len="lg" w="lg" type="none"/>
                <a:tailEnd len="lg" w="lg" type="none"/>
              </a:ln>
            </p:spPr>
          </p:cxnSp>
          <p:cxnSp>
            <p:nvCxnSpPr>
              <p:cNvPr id="528" name="Shape 528"/>
              <p:cNvCxnSpPr/>
              <p:nvPr/>
            </p:nvCxnSpPr>
            <p:spPr>
              <a:xfrm>
                <a:off x="1755400" y="5356525"/>
                <a:ext cx="0" cy="61170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FFFFFF"/>
                </a:solidFill>
                <a:prstDash val="solid"/>
                <a:round/>
                <a:headEnd len="lg" w="lg" type="none"/>
                <a:tailEnd len="lg" w="lg" type="none"/>
              </a:ln>
            </p:spPr>
          </p:cxnSp>
          <p:cxnSp>
            <p:nvCxnSpPr>
              <p:cNvPr id="529" name="Shape 529"/>
              <p:cNvCxnSpPr/>
              <p:nvPr/>
            </p:nvCxnSpPr>
            <p:spPr>
              <a:xfrm>
                <a:off x="702575" y="5650600"/>
                <a:ext cx="10647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FFFFF"/>
                </a:solidFill>
                <a:prstDash val="dash"/>
                <a:round/>
                <a:headEnd len="lg" w="lg" type="triangle"/>
                <a:tailEnd len="lg" w="lg" type="triangle"/>
              </a:ln>
            </p:spPr>
          </p:cxnSp>
        </p:grpSp>
      </p:grpSp>
      <p:sp>
        <p:nvSpPr>
          <p:cNvPr id="530" name="Shape 530"/>
          <p:cNvSpPr/>
          <p:nvPr/>
        </p:nvSpPr>
        <p:spPr>
          <a:xfrm rot="-899161">
            <a:off x="1492556" y="1464922"/>
            <a:ext cx="2291330" cy="582311"/>
          </a:xfrm>
          <a:prstGeom prst="wedgeRoundRectCallout">
            <a:avLst>
              <a:gd fmla="val 40799" name="adj1"/>
              <a:gd fmla="val 102877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zh-TW" sz="2400">
                <a:solidFill>
                  <a:srgbClr val="FFFFFF"/>
                </a:solidFill>
              </a:rPr>
              <a:t>我真是天才</a:t>
            </a:r>
            <a:r>
              <a:rPr b="1" lang="zh-TW" sz="2400">
                <a:solidFill>
                  <a:srgbClr val="FFFFFF"/>
                </a:solidFill>
              </a:rPr>
              <a:t>！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Shape 76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761" name="Shape 761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62" name="Shape 762"/>
          <p:cNvSpPr txBox="1"/>
          <p:nvPr>
            <p:ph type="title"/>
          </p:nvPr>
        </p:nvSpPr>
        <p:spPr>
          <a:xfrm>
            <a:off x="320900" y="169425"/>
            <a:ext cx="85023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/>
              <a:t>類別⇨連續資料：轉換成兩獨立變數</a:t>
            </a:r>
          </a:p>
        </p:txBody>
      </p:sp>
      <p:pic>
        <p:nvPicPr>
          <p:cNvPr id="763" name="Shape 763"/>
          <p:cNvPicPr preferRelativeResize="0"/>
          <p:nvPr/>
        </p:nvPicPr>
        <p:blipFill rotWithShape="1">
          <a:blip r:embed="rId3">
            <a:alphaModFix/>
          </a:blip>
          <a:srcRect b="14719" l="0" r="29348" t="0"/>
          <a:stretch/>
        </p:blipFill>
        <p:spPr>
          <a:xfrm>
            <a:off x="2311500" y="1271775"/>
            <a:ext cx="4521000" cy="5193400"/>
          </a:xfrm>
          <a:prstGeom prst="rect">
            <a:avLst/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764" name="Shape 764"/>
          <p:cNvSpPr/>
          <p:nvPr/>
        </p:nvSpPr>
        <p:spPr>
          <a:xfrm>
            <a:off x="2945855" y="3531125"/>
            <a:ext cx="3456600" cy="2844000"/>
          </a:xfrm>
          <a:prstGeom prst="rect">
            <a:avLst/>
          </a:prstGeom>
          <a:noFill/>
          <a:ln cap="flat" cmpd="sng" w="38100">
            <a:solidFill>
              <a:srgbClr val="38761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65" name="Shape 765"/>
          <p:cNvSpPr/>
          <p:nvPr/>
        </p:nvSpPr>
        <p:spPr>
          <a:xfrm>
            <a:off x="2945855" y="3187932"/>
            <a:ext cx="3456600" cy="343200"/>
          </a:xfrm>
          <a:prstGeom prst="rect">
            <a:avLst/>
          </a:prstGeom>
          <a:solidFill>
            <a:srgbClr val="434343">
              <a:alpha val="3115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66" name="Shape 766"/>
          <p:cNvSpPr/>
          <p:nvPr/>
        </p:nvSpPr>
        <p:spPr>
          <a:xfrm>
            <a:off x="2945900" y="3187924"/>
            <a:ext cx="3456600" cy="343200"/>
          </a:xfrm>
          <a:prstGeom prst="rect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67" name="Shape 767"/>
          <p:cNvSpPr/>
          <p:nvPr/>
        </p:nvSpPr>
        <p:spPr>
          <a:xfrm>
            <a:off x="6402499" y="2149850"/>
            <a:ext cx="1984199" cy="973200"/>
          </a:xfrm>
          <a:prstGeom prst="wedgeRoundRectCallout">
            <a:avLst>
              <a:gd fmla="val -72496" name="adj1"/>
              <a:gd fmla="val 72269" name="adj2"/>
              <a:gd fmla="val 0" name="adj3"/>
            </a:avLst>
          </a:prstGeom>
          <a:solidFill>
            <a:srgbClr val="0000FF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2400">
                <a:solidFill>
                  <a:srgbClr val="FFFFFF"/>
                </a:solidFill>
              </a:rPr>
              <a:t>類別資料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zh-TW" sz="3200">
                <a:solidFill>
                  <a:srgbClr val="FFFFFF"/>
                </a:solidFill>
              </a:rPr>
              <a:t>居住地區</a:t>
            </a:r>
          </a:p>
        </p:txBody>
      </p:sp>
      <p:sp>
        <p:nvSpPr>
          <p:cNvPr id="768" name="Shape 768"/>
          <p:cNvSpPr/>
          <p:nvPr/>
        </p:nvSpPr>
        <p:spPr>
          <a:xfrm>
            <a:off x="476250" y="3123050"/>
            <a:ext cx="1941600" cy="973200"/>
          </a:xfrm>
          <a:prstGeom prst="wedgeRoundRectCallout">
            <a:avLst>
              <a:gd fmla="val 78582" name="adj1"/>
              <a:gd fmla="val 77510" name="adj2"/>
              <a:gd fmla="val 0" name="adj3"/>
            </a:avLst>
          </a:prstGeom>
          <a:solidFill>
            <a:srgbClr val="38761D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2400">
                <a:solidFill>
                  <a:srgbClr val="FFFFFF"/>
                </a:solidFill>
              </a:rPr>
              <a:t>連續資料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zh-TW" sz="3200">
                <a:solidFill>
                  <a:srgbClr val="FFFFFF"/>
                </a:solidFill>
              </a:rPr>
              <a:t>上網時間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4" name="Shape 774"/>
          <p:cNvPicPr preferRelativeResize="0"/>
          <p:nvPr/>
        </p:nvPicPr>
        <p:blipFill rotWithShape="1">
          <a:blip r:embed="rId3">
            <a:alphaModFix/>
          </a:blip>
          <a:srcRect b="6384" l="0" r="0" t="0"/>
          <a:stretch/>
        </p:blipFill>
        <p:spPr>
          <a:xfrm>
            <a:off x="1706525" y="1260825"/>
            <a:ext cx="5999575" cy="4493100"/>
          </a:xfrm>
          <a:prstGeom prst="rect">
            <a:avLst/>
          </a:prstGeom>
          <a:noFill/>
          <a:ln>
            <a:noFill/>
          </a:ln>
        </p:spPr>
      </p:pic>
      <p:sp>
        <p:nvSpPr>
          <p:cNvPr id="775" name="Shape 77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776" name="Shape 776"/>
          <p:cNvSpPr txBox="1"/>
          <p:nvPr>
            <p:ph idx="1" type="subTitle"/>
          </p:nvPr>
        </p:nvSpPr>
        <p:spPr>
          <a:xfrm>
            <a:off x="24200" y="6583675"/>
            <a:ext cx="82860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W05 資料的中心與離度</a:t>
            </a:r>
          </a:p>
        </p:txBody>
      </p:sp>
      <p:sp>
        <p:nvSpPr>
          <p:cNvPr id="777" name="Shape 777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有資料就先畫圖：箱型圖</a:t>
            </a:r>
          </a:p>
        </p:txBody>
      </p:sp>
      <p:sp>
        <p:nvSpPr>
          <p:cNvPr id="778" name="Shape 778"/>
          <p:cNvSpPr txBox="1"/>
          <p:nvPr/>
        </p:nvSpPr>
        <p:spPr>
          <a:xfrm rot="-276">
            <a:off x="1010875" y="5706327"/>
            <a:ext cx="7479000" cy="76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zh-TW" sz="2400">
                <a:solidFill>
                  <a:srgbClr val="FFFFFF"/>
                </a:solidFill>
              </a:rPr>
              <a:t>北部民眾跟南部民眾上網時間有顯著差異嗎？</a:t>
            </a:r>
          </a:p>
        </p:txBody>
      </p:sp>
      <p:sp>
        <p:nvSpPr>
          <p:cNvPr id="779" name="Shape 779"/>
          <p:cNvSpPr txBox="1"/>
          <p:nvPr/>
        </p:nvSpPr>
        <p:spPr>
          <a:xfrm>
            <a:off x="1866075" y="1325862"/>
            <a:ext cx="30951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zh-TW" sz="1800"/>
              <a:t>上網時間(分鐘)</a:t>
            </a:r>
          </a:p>
        </p:txBody>
      </p:sp>
      <p:sp>
        <p:nvSpPr>
          <p:cNvPr id="780" name="Shape 780"/>
          <p:cNvSpPr/>
          <p:nvPr/>
        </p:nvSpPr>
        <p:spPr>
          <a:xfrm rot="899705">
            <a:off x="6683013" y="1557602"/>
            <a:ext cx="1860969" cy="573654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>
                <a:solidFill>
                  <a:srgbClr val="FFFFFF"/>
                </a:solidFill>
              </a:rPr>
              <a:t>R-Web</a:t>
            </a:r>
          </a:p>
        </p:txBody>
      </p:sp>
      <p:pic>
        <p:nvPicPr>
          <p:cNvPr id="781" name="Shape 7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99998">
            <a:off x="6195764" y="1229202"/>
            <a:ext cx="641250" cy="642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Shape 78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788" name="Shape 788"/>
          <p:cNvSpPr txBox="1"/>
          <p:nvPr>
            <p:ph idx="1" type="subTitle"/>
          </p:nvPr>
        </p:nvSpPr>
        <p:spPr>
          <a:xfrm>
            <a:off x="24200" y="6583675"/>
            <a:ext cx="82860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ggplot2 </a:t>
            </a:r>
            <a:r>
              <a:rPr lang="zh-TW"/>
              <a:t>https://goo.gl/RKKgtg</a:t>
            </a:r>
          </a:p>
        </p:txBody>
      </p:sp>
      <p:sp>
        <p:nvSpPr>
          <p:cNvPr id="789" name="Shape 789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這兩組樣本的平均數有差嗎？</a:t>
            </a:r>
          </a:p>
        </p:txBody>
      </p:sp>
      <p:pic>
        <p:nvPicPr>
          <p:cNvPr id="790" name="Shape 7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012" y="1342675"/>
            <a:ext cx="7947987" cy="4835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1" name="Shape 7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06175" y="1054800"/>
            <a:ext cx="838200" cy="838200"/>
          </a:xfrm>
          <a:prstGeom prst="rect">
            <a:avLst/>
          </a:prstGeom>
          <a:noFill/>
          <a:ln>
            <a:noFill/>
          </a:ln>
        </p:spPr>
      </p:pic>
      <p:sp>
        <p:nvSpPr>
          <p:cNvPr id="792" name="Shape 792"/>
          <p:cNvSpPr/>
          <p:nvPr/>
        </p:nvSpPr>
        <p:spPr>
          <a:xfrm>
            <a:off x="1435950" y="2040400"/>
            <a:ext cx="1695600" cy="1317600"/>
          </a:xfrm>
          <a:prstGeom prst="wedgeRoundRectCallout">
            <a:avLst>
              <a:gd fmla="val 94284" name="adj1"/>
              <a:gd fmla="val 17750" name="adj2"/>
              <a:gd fmla="val 0" name="adj3"/>
            </a:avLst>
          </a:prstGeom>
          <a:solidFill>
            <a:schemeClr val="dk2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2400">
                <a:solidFill>
                  <a:srgbClr val="FFFFFF"/>
                </a:solidFill>
              </a:rPr>
              <a:t>南部民眾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zh-TW" sz="2400">
                <a:solidFill>
                  <a:srgbClr val="FFFFFF"/>
                </a:solidFill>
              </a:rPr>
              <a:t>上網時間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zh-TW" sz="2400">
                <a:solidFill>
                  <a:srgbClr val="FFFFFF"/>
                </a:solidFill>
              </a:rPr>
              <a:t>平均數</a:t>
            </a:r>
          </a:p>
        </p:txBody>
      </p:sp>
      <p:sp>
        <p:nvSpPr>
          <p:cNvPr id="793" name="Shape 793"/>
          <p:cNvSpPr/>
          <p:nvPr/>
        </p:nvSpPr>
        <p:spPr>
          <a:xfrm>
            <a:off x="6850400" y="2040400"/>
            <a:ext cx="1695600" cy="1317600"/>
          </a:xfrm>
          <a:prstGeom prst="wedgeRoundRectCallout">
            <a:avLst>
              <a:gd fmla="val -88828" name="adj1"/>
              <a:gd fmla="val 22051" name="adj2"/>
              <a:gd fmla="val 0" name="adj3"/>
            </a:avLst>
          </a:prstGeom>
          <a:solidFill>
            <a:srgbClr val="66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2400">
                <a:solidFill>
                  <a:srgbClr val="FFFFFF"/>
                </a:solidFill>
              </a:rPr>
              <a:t>北</a:t>
            </a:r>
            <a:r>
              <a:rPr lang="zh-TW" sz="2400">
                <a:solidFill>
                  <a:srgbClr val="FFFFFF"/>
                </a:solidFill>
              </a:rPr>
              <a:t>部民眾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zh-TW" sz="2400">
                <a:solidFill>
                  <a:srgbClr val="FFFFFF"/>
                </a:solidFill>
              </a:rPr>
              <a:t>上網時間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zh-TW" sz="2400">
                <a:solidFill>
                  <a:srgbClr val="FFFFFF"/>
                </a:solidFill>
              </a:rPr>
              <a:t>平均數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9" name="Shape 7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012" y="1342675"/>
            <a:ext cx="7947987" cy="4835174"/>
          </a:xfrm>
          <a:prstGeom prst="rect">
            <a:avLst/>
          </a:prstGeom>
          <a:noFill/>
          <a:ln>
            <a:noFill/>
          </a:ln>
        </p:spPr>
      </p:pic>
      <p:sp>
        <p:nvSpPr>
          <p:cNvPr id="800" name="Shape 80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801" name="Shape 801"/>
          <p:cNvSpPr txBox="1"/>
          <p:nvPr>
            <p:ph idx="1" type="subTitle"/>
          </p:nvPr>
        </p:nvSpPr>
        <p:spPr>
          <a:xfrm>
            <a:off x="24200" y="6583675"/>
            <a:ext cx="82860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>
                <a:solidFill>
                  <a:schemeClr val="lt1"/>
                </a:solidFill>
              </a:rPr>
              <a:t>ggplot2 https://goo.gl/RKKgtg</a:t>
            </a:r>
          </a:p>
        </p:txBody>
      </p:sp>
      <p:sp>
        <p:nvSpPr>
          <p:cNvPr id="802" name="Shape 802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/>
              <a:t>獨立樣本t檢定上場</a:t>
            </a:r>
          </a:p>
        </p:txBody>
      </p:sp>
      <p:pic>
        <p:nvPicPr>
          <p:cNvPr id="803" name="Shape 8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06175" y="1054800"/>
            <a:ext cx="838200" cy="838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4" name="Shape 804"/>
          <p:cNvGrpSpPr/>
          <p:nvPr/>
        </p:nvGrpSpPr>
        <p:grpSpPr>
          <a:xfrm>
            <a:off x="3862949" y="2791390"/>
            <a:ext cx="2328325" cy="1950194"/>
            <a:chOff x="3048600" y="4538652"/>
            <a:chExt cx="1921536" cy="1609470"/>
          </a:xfrm>
        </p:grpSpPr>
        <p:sp>
          <p:nvSpPr>
            <p:cNvPr id="805" name="Shape 805"/>
            <p:cNvSpPr/>
            <p:nvPr/>
          </p:nvSpPr>
          <p:spPr>
            <a:xfrm>
              <a:off x="3048600" y="4538652"/>
              <a:ext cx="1921536" cy="1609470"/>
            </a:xfrm>
            <a:prstGeom prst="irregularSeal1">
              <a:avLst/>
            </a:prstGeom>
            <a:solidFill>
              <a:srgbClr val="FFFF00"/>
            </a:solidFill>
            <a:ln cap="flat" cmpd="sng" w="3810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 sz="6200"/>
            </a:p>
          </p:txBody>
        </p:sp>
        <p:sp>
          <p:nvSpPr>
            <p:cNvPr id="806" name="Shape 806"/>
            <p:cNvSpPr txBox="1"/>
            <p:nvPr/>
          </p:nvSpPr>
          <p:spPr>
            <a:xfrm rot="-899772">
              <a:off x="3250983" y="4966723"/>
              <a:ext cx="1589534" cy="6009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b="1" lang="zh-TW" sz="3200"/>
                <a:t>獨立樣本</a:t>
              </a:r>
            </a:p>
            <a:p>
              <a:pPr lvl="0" rtl="0" algn="ctr">
                <a:spcBef>
                  <a:spcPts val="0"/>
                </a:spcBef>
                <a:buNone/>
              </a:pPr>
              <a:r>
                <a:rPr b="1" lang="zh-TW" sz="3200"/>
                <a:t>t檢定</a:t>
              </a:r>
            </a:p>
          </p:txBody>
        </p:sp>
      </p:grpSp>
      <p:sp>
        <p:nvSpPr>
          <p:cNvPr id="807" name="Shape 807"/>
          <p:cNvSpPr/>
          <p:nvPr/>
        </p:nvSpPr>
        <p:spPr>
          <a:xfrm>
            <a:off x="1435950" y="2040400"/>
            <a:ext cx="1695600" cy="1317600"/>
          </a:xfrm>
          <a:prstGeom prst="wedgeRoundRectCallout">
            <a:avLst>
              <a:gd fmla="val 94284" name="adj1"/>
              <a:gd fmla="val 17750" name="adj2"/>
              <a:gd fmla="val 0" name="adj3"/>
            </a:avLst>
          </a:prstGeom>
          <a:solidFill>
            <a:schemeClr val="dk2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2400">
                <a:solidFill>
                  <a:srgbClr val="FFFFFF"/>
                </a:solidFill>
              </a:rPr>
              <a:t>南部民眾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zh-TW" sz="2400">
                <a:solidFill>
                  <a:srgbClr val="FFFFFF"/>
                </a:solidFill>
              </a:rPr>
              <a:t>上網時間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zh-TW" sz="2400">
                <a:solidFill>
                  <a:srgbClr val="FFFFFF"/>
                </a:solidFill>
              </a:rPr>
              <a:t>平均數</a:t>
            </a:r>
          </a:p>
        </p:txBody>
      </p:sp>
      <p:sp>
        <p:nvSpPr>
          <p:cNvPr id="808" name="Shape 808"/>
          <p:cNvSpPr/>
          <p:nvPr/>
        </p:nvSpPr>
        <p:spPr>
          <a:xfrm>
            <a:off x="6850400" y="2040400"/>
            <a:ext cx="1695600" cy="1317600"/>
          </a:xfrm>
          <a:prstGeom prst="wedgeRoundRectCallout">
            <a:avLst>
              <a:gd fmla="val -88828" name="adj1"/>
              <a:gd fmla="val 22051" name="adj2"/>
              <a:gd fmla="val 0" name="adj3"/>
            </a:avLst>
          </a:prstGeom>
          <a:solidFill>
            <a:srgbClr val="66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2400">
                <a:solidFill>
                  <a:srgbClr val="FFFFFF"/>
                </a:solidFill>
              </a:rPr>
              <a:t>北部民眾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zh-TW" sz="2400">
                <a:solidFill>
                  <a:srgbClr val="FFFFFF"/>
                </a:solidFill>
              </a:rPr>
              <a:t>上網時間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zh-TW" sz="2400">
                <a:solidFill>
                  <a:srgbClr val="FFFFFF"/>
                </a:solidFill>
              </a:rPr>
              <a:t>平均數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Shape 81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815" name="Shape 815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在講t</a:t>
            </a:r>
            <a:r>
              <a:rPr lang="zh-TW"/>
              <a:t>檢定之前，先來杯啤酒</a:t>
            </a:r>
          </a:p>
        </p:txBody>
      </p:sp>
      <p:sp>
        <p:nvSpPr>
          <p:cNvPr id="816" name="Shape 816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817" name="Shape 817"/>
          <p:cNvPicPr preferRelativeResize="0"/>
          <p:nvPr/>
        </p:nvPicPr>
        <p:blipFill rotWithShape="1">
          <a:blip r:embed="rId3">
            <a:alphaModFix/>
          </a:blip>
          <a:srcRect b="0" l="20484" r="56205" t="21365"/>
          <a:stretch/>
        </p:blipFill>
        <p:spPr>
          <a:xfrm>
            <a:off x="3313949" y="1159700"/>
            <a:ext cx="2516101" cy="5304975"/>
          </a:xfrm>
          <a:prstGeom prst="rect">
            <a:avLst/>
          </a:prstGeom>
          <a:noFill/>
          <a:ln>
            <a:noFill/>
          </a:ln>
        </p:spPr>
      </p:pic>
      <p:sp>
        <p:nvSpPr>
          <p:cNvPr id="818" name="Shape 818"/>
          <p:cNvSpPr txBox="1"/>
          <p:nvPr/>
        </p:nvSpPr>
        <p:spPr>
          <a:xfrm rot="899963">
            <a:off x="5337510" y="1806886"/>
            <a:ext cx="3094949" cy="40067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2400"/>
              <a:t>啤酒也會算統計？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4" name="Shape 8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00" y="1652587"/>
            <a:ext cx="5264024" cy="4319199"/>
          </a:xfrm>
          <a:prstGeom prst="rect">
            <a:avLst/>
          </a:prstGeom>
          <a:noFill/>
          <a:ln>
            <a:noFill/>
          </a:ln>
        </p:spPr>
      </p:pic>
      <p:sp>
        <p:nvSpPr>
          <p:cNvPr id="825" name="Shape 82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826" name="Shape 826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27" name="Shape 827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0" lang="zh-TW" sz="3200"/>
              <a:t>愛爾蘭的代表啤酒</a:t>
            </a:r>
          </a:p>
          <a:p>
            <a:pPr lvl="0">
              <a:spcBef>
                <a:spcPts val="0"/>
              </a:spcBef>
              <a:buNone/>
            </a:pPr>
            <a:r>
              <a:rPr lang="zh-TW"/>
              <a:t>健力士 Guinness</a:t>
            </a:r>
          </a:p>
        </p:txBody>
      </p:sp>
      <p:pic>
        <p:nvPicPr>
          <p:cNvPr id="828" name="Shape 828"/>
          <p:cNvPicPr preferRelativeResize="0"/>
          <p:nvPr/>
        </p:nvPicPr>
        <p:blipFill rotWithShape="1">
          <a:blip r:embed="rId4">
            <a:alphaModFix/>
          </a:blip>
          <a:srcRect b="0" l="9788" r="9780" t="0"/>
          <a:stretch/>
        </p:blipFill>
        <p:spPr>
          <a:xfrm>
            <a:off x="4542101" y="1652599"/>
            <a:ext cx="4601899" cy="4319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Shape 829"/>
          <p:cNvPicPr preferRelativeResize="0"/>
          <p:nvPr/>
        </p:nvPicPr>
        <p:blipFill rotWithShape="1">
          <a:blip r:embed="rId5">
            <a:alphaModFix/>
          </a:blip>
          <a:srcRect b="0" l="20484" r="56205" t="21365"/>
          <a:stretch/>
        </p:blipFill>
        <p:spPr>
          <a:xfrm>
            <a:off x="3313949" y="1159700"/>
            <a:ext cx="2516101" cy="530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5" name="Shape 835"/>
          <p:cNvPicPr preferRelativeResize="0"/>
          <p:nvPr/>
        </p:nvPicPr>
        <p:blipFill rotWithShape="1">
          <a:blip r:embed="rId3">
            <a:alphaModFix/>
          </a:blip>
          <a:srcRect b="0" l="0" r="13051" t="0"/>
          <a:stretch/>
        </p:blipFill>
        <p:spPr>
          <a:xfrm>
            <a:off x="4420500" y="1922462"/>
            <a:ext cx="4723500" cy="3563325"/>
          </a:xfrm>
          <a:prstGeom prst="rect">
            <a:avLst/>
          </a:prstGeom>
          <a:noFill/>
          <a:ln>
            <a:noFill/>
          </a:ln>
        </p:spPr>
      </p:pic>
      <p:sp>
        <p:nvSpPr>
          <p:cNvPr id="836" name="Shape 83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837" name="Shape 837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/>
              <a:t>https://goo.gl/8RsdF9</a:t>
            </a:r>
          </a:p>
        </p:txBody>
      </p:sp>
      <p:sp>
        <p:nvSpPr>
          <p:cNvPr id="838" name="Shape 838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0" lang="zh-TW" sz="3200"/>
              <a:t>t檢定的發明者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/>
              <a:t>威廉·戈塞</a:t>
            </a:r>
          </a:p>
        </p:txBody>
      </p:sp>
      <p:pic>
        <p:nvPicPr>
          <p:cNvPr id="839" name="Shape 839"/>
          <p:cNvPicPr preferRelativeResize="0"/>
          <p:nvPr/>
        </p:nvPicPr>
        <p:blipFill rotWithShape="1">
          <a:blip r:embed="rId4">
            <a:alphaModFix/>
          </a:blip>
          <a:srcRect b="0" l="20484" r="56205" t="21365"/>
          <a:stretch/>
        </p:blipFill>
        <p:spPr>
          <a:xfrm>
            <a:off x="3313949" y="1159700"/>
            <a:ext cx="2516101" cy="5304975"/>
          </a:xfrm>
          <a:prstGeom prst="rect">
            <a:avLst/>
          </a:prstGeom>
          <a:noFill/>
          <a:ln>
            <a:noFill/>
          </a:ln>
        </p:spPr>
      </p:pic>
      <p:sp>
        <p:nvSpPr>
          <p:cNvPr id="840" name="Shape 840"/>
          <p:cNvSpPr txBox="1"/>
          <p:nvPr/>
        </p:nvSpPr>
        <p:spPr>
          <a:xfrm>
            <a:off x="846125" y="5277100"/>
            <a:ext cx="2404800" cy="99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2800"/>
              <a:t>統計學家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zh-TW" sz="3200"/>
              <a:t>威廉·戈塞</a:t>
            </a:r>
          </a:p>
        </p:txBody>
      </p:sp>
      <p:pic>
        <p:nvPicPr>
          <p:cNvPr id="841" name="Shape 8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5825" y="1715643"/>
            <a:ext cx="2705400" cy="3487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842" name="Shape 842"/>
          <p:cNvSpPr/>
          <p:nvPr/>
        </p:nvSpPr>
        <p:spPr>
          <a:xfrm flipH="1">
            <a:off x="3313950" y="3277975"/>
            <a:ext cx="2705400" cy="8523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accent3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43" name="Shape 843"/>
          <p:cNvSpPr/>
          <p:nvPr/>
        </p:nvSpPr>
        <p:spPr>
          <a:xfrm>
            <a:off x="6019350" y="5119600"/>
            <a:ext cx="2764800" cy="1305900"/>
          </a:xfrm>
          <a:prstGeom prst="roundRect">
            <a:avLst>
              <a:gd fmla="val 16667" name="adj"/>
            </a:avLst>
          </a:prstGeom>
          <a:solidFill>
            <a:srgbClr val="18497B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i="1" lang="zh-TW" sz="4800">
                <a:solidFill>
                  <a:srgbClr val="FFFFFF"/>
                </a:solidFill>
              </a:rPr>
              <a:t>t</a:t>
            </a:r>
            <a:r>
              <a:rPr lang="zh-TW" sz="4800">
                <a:solidFill>
                  <a:srgbClr val="FFFFFF"/>
                </a:solidFill>
              </a:rPr>
              <a:t>-test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zh-TW" sz="3200">
                <a:solidFill>
                  <a:srgbClr val="FFFFFF"/>
                </a:solidFill>
              </a:rPr>
              <a:t>t</a:t>
            </a:r>
            <a:r>
              <a:rPr lang="zh-TW" sz="3200">
                <a:solidFill>
                  <a:srgbClr val="FFFFFF"/>
                </a:solidFill>
              </a:rPr>
              <a:t>檢定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Shape 849"/>
          <p:cNvSpPr/>
          <p:nvPr/>
        </p:nvSpPr>
        <p:spPr>
          <a:xfrm>
            <a:off x="6019350" y="2850075"/>
            <a:ext cx="2764800" cy="1584000"/>
          </a:xfrm>
          <a:prstGeom prst="roundRect">
            <a:avLst>
              <a:gd fmla="val 16667" name="adj"/>
            </a:avLst>
          </a:prstGeom>
          <a:solidFill>
            <a:srgbClr val="18497B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4200">
                <a:solidFill>
                  <a:srgbClr val="FFFF00"/>
                </a:solidFill>
              </a:rPr>
              <a:t>Student’s</a:t>
            </a:r>
            <a:r>
              <a:rPr lang="zh-TW" sz="4800">
                <a:solidFill>
                  <a:srgbClr val="FFFFFF"/>
                </a:solidFill>
              </a:rPr>
              <a:t>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i="1" lang="zh-TW" sz="4800">
                <a:solidFill>
                  <a:srgbClr val="FFFFFF"/>
                </a:solidFill>
              </a:rPr>
              <a:t>t</a:t>
            </a:r>
            <a:r>
              <a:rPr lang="zh-TW" sz="4800">
                <a:solidFill>
                  <a:srgbClr val="FFFFFF"/>
                </a:solidFill>
              </a:rPr>
              <a:t>-test</a:t>
            </a:r>
          </a:p>
        </p:txBody>
      </p:sp>
      <p:sp>
        <p:nvSpPr>
          <p:cNvPr id="850" name="Shape 85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851" name="Shape 851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/>
              <a:t>https://goo.gl/8RsdF9</a:t>
            </a:r>
          </a:p>
        </p:txBody>
      </p:sp>
      <p:sp>
        <p:nvSpPr>
          <p:cNvPr id="852" name="Shape 852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/>
              <a:t>發表t檢定的時候</a:t>
            </a:r>
          </a:p>
        </p:txBody>
      </p:sp>
      <p:pic>
        <p:nvPicPr>
          <p:cNvPr id="853" name="Shape 853"/>
          <p:cNvPicPr preferRelativeResize="0"/>
          <p:nvPr/>
        </p:nvPicPr>
        <p:blipFill rotWithShape="1">
          <a:blip r:embed="rId3">
            <a:alphaModFix/>
          </a:blip>
          <a:srcRect b="0" l="20484" r="56205" t="21365"/>
          <a:stretch/>
        </p:blipFill>
        <p:spPr>
          <a:xfrm>
            <a:off x="3313949" y="1159700"/>
            <a:ext cx="2516101" cy="5304975"/>
          </a:xfrm>
          <a:prstGeom prst="rect">
            <a:avLst/>
          </a:prstGeom>
          <a:noFill/>
          <a:ln>
            <a:noFill/>
          </a:ln>
        </p:spPr>
      </p:pic>
      <p:sp>
        <p:nvSpPr>
          <p:cNvPr id="854" name="Shape 854"/>
          <p:cNvSpPr txBox="1"/>
          <p:nvPr/>
        </p:nvSpPr>
        <p:spPr>
          <a:xfrm>
            <a:off x="846125" y="5277100"/>
            <a:ext cx="2404800" cy="99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2800"/>
              <a:t>統計學家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zh-TW" sz="3200"/>
              <a:t>威廉·戈塞</a:t>
            </a:r>
          </a:p>
        </p:txBody>
      </p:sp>
      <p:pic>
        <p:nvPicPr>
          <p:cNvPr id="855" name="Shape 8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825" y="1715643"/>
            <a:ext cx="2705400" cy="3487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856" name="Shape 856"/>
          <p:cNvSpPr/>
          <p:nvPr/>
        </p:nvSpPr>
        <p:spPr>
          <a:xfrm flipH="1">
            <a:off x="3313950" y="3277975"/>
            <a:ext cx="2705400" cy="8523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7" name="Shape 857"/>
          <p:cNvSpPr/>
          <p:nvPr/>
        </p:nvSpPr>
        <p:spPr>
          <a:xfrm>
            <a:off x="3852050" y="2950275"/>
            <a:ext cx="1483800" cy="1483800"/>
          </a:xfrm>
          <a:prstGeom prst="mathMultiply">
            <a:avLst>
              <a:gd fmla="val 23520" name="adj1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8" name="Shape 858"/>
          <p:cNvSpPr/>
          <p:nvPr/>
        </p:nvSpPr>
        <p:spPr>
          <a:xfrm rot="477371">
            <a:off x="6548402" y="1559541"/>
            <a:ext cx="2180387" cy="952053"/>
          </a:xfrm>
          <a:prstGeom prst="wedgeRoundRectCallout">
            <a:avLst>
              <a:gd fmla="val -14058" name="adj1"/>
              <a:gd fmla="val 108594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7F6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2400"/>
              <a:t>牛津大學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zh-TW" sz="2400"/>
              <a:t>最強畢業生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4" name="Shape 864"/>
          <p:cNvPicPr preferRelativeResize="0"/>
          <p:nvPr/>
        </p:nvPicPr>
        <p:blipFill rotWithShape="1">
          <a:blip r:embed="rId3">
            <a:alphaModFix/>
          </a:blip>
          <a:srcRect b="0" l="26499" r="58895" t="16450"/>
          <a:stretch/>
        </p:blipFill>
        <p:spPr>
          <a:xfrm>
            <a:off x="0" y="0"/>
            <a:ext cx="1896800" cy="6781799"/>
          </a:xfrm>
          <a:prstGeom prst="rect">
            <a:avLst/>
          </a:prstGeom>
          <a:noFill/>
          <a:ln>
            <a:noFill/>
          </a:ln>
        </p:spPr>
      </p:pic>
      <p:sp>
        <p:nvSpPr>
          <p:cNvPr id="865" name="Shape 86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866" name="Shape 866"/>
          <p:cNvSpPr txBox="1"/>
          <p:nvPr>
            <p:ph type="title"/>
          </p:nvPr>
        </p:nvSpPr>
        <p:spPr>
          <a:xfrm rot="416850">
            <a:off x="3368786" y="815139"/>
            <a:ext cx="5572919" cy="1243949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0" lang="zh-TW" sz="3200"/>
              <a:t>和</a:t>
            </a:r>
            <a:r>
              <a:rPr b="0" lang="zh-TW" sz="3200"/>
              <a:t>健力士</a:t>
            </a:r>
            <a:r>
              <a:rPr b="0" lang="zh-TW" sz="3200"/>
              <a:t>啤酒時</a:t>
            </a:r>
          </a:p>
          <a:p>
            <a:pPr lvl="0" rtl="0" algn="r">
              <a:spcBef>
                <a:spcPts val="0"/>
              </a:spcBef>
              <a:buNone/>
            </a:pPr>
            <a:r>
              <a:rPr b="0" lang="zh-TW" sz="3200"/>
              <a:t>別忘了統計的t檢定</a:t>
            </a:r>
          </a:p>
        </p:txBody>
      </p:sp>
      <p:sp>
        <p:nvSpPr>
          <p:cNvPr id="867" name="Shape 867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868" name="Shape 868"/>
          <p:cNvPicPr preferRelativeResize="0"/>
          <p:nvPr/>
        </p:nvPicPr>
        <p:blipFill rotWithShape="1">
          <a:blip r:embed="rId4">
            <a:alphaModFix/>
          </a:blip>
          <a:srcRect b="0" l="20484" r="56205" t="21365"/>
          <a:stretch/>
        </p:blipFill>
        <p:spPr>
          <a:xfrm>
            <a:off x="3313949" y="1159700"/>
            <a:ext cx="2516101" cy="5304975"/>
          </a:xfrm>
          <a:prstGeom prst="rect">
            <a:avLst/>
          </a:prstGeom>
          <a:noFill/>
          <a:ln>
            <a:noFill/>
          </a:ln>
        </p:spPr>
      </p:pic>
      <p:sp>
        <p:nvSpPr>
          <p:cNvPr id="869" name="Shape 869"/>
          <p:cNvSpPr/>
          <p:nvPr/>
        </p:nvSpPr>
        <p:spPr>
          <a:xfrm>
            <a:off x="6019350" y="2850075"/>
            <a:ext cx="2764800" cy="1584000"/>
          </a:xfrm>
          <a:prstGeom prst="wedgeRoundRectCallout">
            <a:avLst>
              <a:gd fmla="val -71209" name="adj1"/>
              <a:gd fmla="val 3417" name="adj2"/>
              <a:gd fmla="val 0" name="adj3"/>
            </a:avLst>
          </a:prstGeom>
          <a:solidFill>
            <a:srgbClr val="18497B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4200">
                <a:solidFill>
                  <a:srgbClr val="FFFFFF"/>
                </a:solidFill>
              </a:rPr>
              <a:t>Student’s</a:t>
            </a:r>
            <a:r>
              <a:rPr lang="zh-TW" sz="4800">
                <a:solidFill>
                  <a:srgbClr val="FFFFFF"/>
                </a:solidFill>
              </a:rPr>
              <a:t>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i="1" lang="zh-TW" sz="4800">
                <a:solidFill>
                  <a:srgbClr val="FFFFFF"/>
                </a:solidFill>
              </a:rPr>
              <a:t>t</a:t>
            </a:r>
            <a:r>
              <a:rPr lang="zh-TW" sz="4800">
                <a:solidFill>
                  <a:srgbClr val="FFFFFF"/>
                </a:solidFill>
              </a:rPr>
              <a:t>-test</a:t>
            </a:r>
          </a:p>
        </p:txBody>
      </p:sp>
      <p:pic>
        <p:nvPicPr>
          <p:cNvPr id="870" name="Shape 870"/>
          <p:cNvPicPr preferRelativeResize="0"/>
          <p:nvPr/>
        </p:nvPicPr>
        <p:blipFill rotWithShape="1">
          <a:blip r:embed="rId5">
            <a:alphaModFix/>
          </a:blip>
          <a:srcRect b="0" l="24058" r="60835" t="18380"/>
          <a:stretch/>
        </p:blipFill>
        <p:spPr>
          <a:xfrm>
            <a:off x="1591999" y="50523"/>
            <a:ext cx="1955700" cy="660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5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Shape 87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877" name="Shape 877"/>
          <p:cNvSpPr txBox="1"/>
          <p:nvPr>
            <p:ph type="title"/>
          </p:nvPr>
        </p:nvSpPr>
        <p:spPr>
          <a:xfrm>
            <a:off x="476250" y="169425"/>
            <a:ext cx="8191500" cy="986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t</a:t>
            </a:r>
            <a:r>
              <a:rPr lang="zh-TW"/>
              <a:t>檢定</a:t>
            </a:r>
          </a:p>
        </p:txBody>
      </p:sp>
      <p:sp>
        <p:nvSpPr>
          <p:cNvPr id="878" name="Shape 878"/>
          <p:cNvSpPr txBox="1"/>
          <p:nvPr>
            <p:ph idx="1" type="subTitle"/>
          </p:nvPr>
        </p:nvSpPr>
        <p:spPr>
          <a:xfrm>
            <a:off x="24200" y="6583675"/>
            <a:ext cx="8350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https://www.slideshare.net/hugohui/ss-1675163</a:t>
            </a:r>
          </a:p>
        </p:txBody>
      </p:sp>
      <p:pic>
        <p:nvPicPr>
          <p:cNvPr id="879" name="Shape 8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1525" y="1704825"/>
            <a:ext cx="4339899" cy="24260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0" name="Shape 880"/>
          <p:cNvGrpSpPr/>
          <p:nvPr/>
        </p:nvGrpSpPr>
        <p:grpSpPr>
          <a:xfrm>
            <a:off x="5091175" y="1656225"/>
            <a:ext cx="1420200" cy="429600"/>
            <a:chOff x="5243575" y="1503825"/>
            <a:chExt cx="1420200" cy="429600"/>
          </a:xfrm>
        </p:grpSpPr>
        <p:sp>
          <p:nvSpPr>
            <p:cNvPr id="881" name="Shape 881"/>
            <p:cNvSpPr txBox="1"/>
            <p:nvPr/>
          </p:nvSpPr>
          <p:spPr>
            <a:xfrm>
              <a:off x="5243575" y="1503825"/>
              <a:ext cx="14202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algn="r">
                <a:spcBef>
                  <a:spcPts val="0"/>
                </a:spcBef>
                <a:buNone/>
              </a:pPr>
              <a:r>
                <a:rPr lang="zh-TW" sz="2400">
                  <a:solidFill>
                    <a:srgbClr val="38761D"/>
                  </a:solidFill>
                </a:rPr>
                <a:t>樣本1</a:t>
              </a:r>
            </a:p>
            <a:p>
              <a:pPr lvl="0" algn="r">
                <a:spcBef>
                  <a:spcPts val="0"/>
                </a:spcBef>
                <a:buNone/>
              </a:pPr>
              <a:r>
                <a:rPr lang="zh-TW" sz="2400">
                  <a:solidFill>
                    <a:srgbClr val="0000FF"/>
                  </a:solidFill>
                </a:rPr>
                <a:t>樣本2</a:t>
              </a:r>
            </a:p>
          </p:txBody>
        </p:sp>
        <p:cxnSp>
          <p:nvCxnSpPr>
            <p:cNvPr id="882" name="Shape 882"/>
            <p:cNvCxnSpPr/>
            <p:nvPr/>
          </p:nvCxnSpPr>
          <p:spPr>
            <a:xfrm>
              <a:off x="5474850" y="1540500"/>
              <a:ext cx="297300" cy="0"/>
            </a:xfrm>
            <a:prstGeom prst="straightConnector1">
              <a:avLst/>
            </a:prstGeom>
            <a:noFill/>
            <a:ln cap="flat" cmpd="sng" w="76200">
              <a:solidFill>
                <a:srgbClr val="38761D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883" name="Shape 883"/>
            <p:cNvCxnSpPr/>
            <p:nvPr/>
          </p:nvCxnSpPr>
          <p:spPr>
            <a:xfrm>
              <a:off x="5474850" y="1869600"/>
              <a:ext cx="297300" cy="0"/>
            </a:xfrm>
            <a:prstGeom prst="straightConnector1">
              <a:avLst/>
            </a:prstGeom>
            <a:noFill/>
            <a:ln cap="flat" cmpd="sng" w="76200">
              <a:solidFill>
                <a:srgbClr val="0000FF"/>
              </a:solidFill>
              <a:prstDash val="solid"/>
              <a:round/>
              <a:headEnd len="lg" w="lg" type="none"/>
              <a:tailEnd len="lg" w="lg" type="none"/>
            </a:ln>
          </p:spPr>
        </p:cxnSp>
      </p:grpSp>
      <p:sp>
        <p:nvSpPr>
          <p:cNvPr id="884" name="Shape 884"/>
          <p:cNvSpPr/>
          <p:nvPr/>
        </p:nvSpPr>
        <p:spPr>
          <a:xfrm>
            <a:off x="1478475" y="4278625"/>
            <a:ext cx="1941600" cy="429600"/>
          </a:xfrm>
          <a:prstGeom prst="wedgeRoundRectCallout">
            <a:avLst>
              <a:gd fmla="val 60265" name="adj1"/>
              <a:gd fmla="val -123941" name="adj2"/>
              <a:gd fmla="val 0" name="adj3"/>
            </a:avLst>
          </a:prstGeom>
          <a:solidFill>
            <a:srgbClr val="38761D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2400">
                <a:solidFill>
                  <a:srgbClr val="FFFFFF"/>
                </a:solidFill>
              </a:rPr>
              <a:t>樣本1平均數</a:t>
            </a:r>
          </a:p>
        </p:txBody>
      </p:sp>
      <p:sp>
        <p:nvSpPr>
          <p:cNvPr id="885" name="Shape 885"/>
          <p:cNvSpPr/>
          <p:nvPr/>
        </p:nvSpPr>
        <p:spPr>
          <a:xfrm>
            <a:off x="4504374" y="4278625"/>
            <a:ext cx="1984200" cy="429600"/>
          </a:xfrm>
          <a:prstGeom prst="wedgeRoundRectCallout">
            <a:avLst>
              <a:gd fmla="val -49660" name="adj1"/>
              <a:gd fmla="val -123941" name="adj2"/>
              <a:gd fmla="val 0" name="adj3"/>
            </a:avLst>
          </a:prstGeom>
          <a:solidFill>
            <a:srgbClr val="0000FF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2400">
                <a:solidFill>
                  <a:srgbClr val="FFFFFF"/>
                </a:solidFill>
              </a:rPr>
              <a:t>樣本2平均數</a:t>
            </a:r>
          </a:p>
        </p:txBody>
      </p:sp>
      <p:sp>
        <p:nvSpPr>
          <p:cNvPr id="886" name="Shape 886"/>
          <p:cNvSpPr/>
          <p:nvPr/>
        </p:nvSpPr>
        <p:spPr>
          <a:xfrm>
            <a:off x="1878350" y="1554550"/>
            <a:ext cx="127500" cy="2742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87" name="Shape 887"/>
          <p:cNvSpPr/>
          <p:nvPr/>
        </p:nvSpPr>
        <p:spPr>
          <a:xfrm rot="5400000">
            <a:off x="6243025" y="3975825"/>
            <a:ext cx="127500" cy="2742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88" name="Shape 888"/>
          <p:cNvSpPr txBox="1"/>
          <p:nvPr/>
        </p:nvSpPr>
        <p:spPr>
          <a:xfrm>
            <a:off x="1521900" y="1859350"/>
            <a:ext cx="447000" cy="122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zh-TW" sz="1800"/>
              <a:t>出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zh-TW" sz="1800"/>
              <a:t>現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zh-TW" sz="1800"/>
              <a:t>頻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zh-TW" sz="1800"/>
              <a:t>率</a:t>
            </a:r>
          </a:p>
        </p:txBody>
      </p:sp>
      <p:sp>
        <p:nvSpPr>
          <p:cNvPr id="889" name="Shape 889"/>
          <p:cNvSpPr txBox="1"/>
          <p:nvPr/>
        </p:nvSpPr>
        <p:spPr>
          <a:xfrm>
            <a:off x="6443875" y="3912675"/>
            <a:ext cx="7674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zh-TW" sz="1800"/>
              <a:t>變項</a:t>
            </a:r>
          </a:p>
        </p:txBody>
      </p:sp>
      <p:sp>
        <p:nvSpPr>
          <p:cNvPr id="890" name="Shape 890"/>
          <p:cNvSpPr/>
          <p:nvPr/>
        </p:nvSpPr>
        <p:spPr>
          <a:xfrm>
            <a:off x="2785200" y="5081350"/>
            <a:ext cx="2303700" cy="1306500"/>
          </a:xfrm>
          <a:prstGeom prst="rect">
            <a:avLst/>
          </a:prstGeom>
          <a:solidFill>
            <a:srgbClr val="FFFFFF"/>
          </a:solidFill>
          <a:ln cap="flat" cmpd="sng" w="38100">
            <a:solidFill>
              <a:srgbClr val="351C75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2400"/>
              <a:t>平均數差異的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zh-TW" sz="2400"/>
              <a:t>檢定統計量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zh-TW" sz="3200"/>
              <a:t>t值</a:t>
            </a:r>
          </a:p>
        </p:txBody>
      </p:sp>
      <p:sp>
        <p:nvSpPr>
          <p:cNvPr id="891" name="Shape 891"/>
          <p:cNvSpPr/>
          <p:nvPr/>
        </p:nvSpPr>
        <p:spPr>
          <a:xfrm rot="10800000">
            <a:off x="3420174" y="4313175"/>
            <a:ext cx="1048500" cy="682200"/>
          </a:xfrm>
          <a:prstGeom prst="leftRightUpArrow">
            <a:avLst>
              <a:gd fmla="val 25000" name="adj1"/>
              <a:gd fmla="val 25000" name="adj2"/>
              <a:gd fmla="val 25000" name="adj3"/>
            </a:avLst>
          </a:prstGeom>
          <a:solidFill>
            <a:schemeClr val="accent3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2" name="Shape 892"/>
          <p:cNvSpPr/>
          <p:nvPr/>
        </p:nvSpPr>
        <p:spPr>
          <a:xfrm>
            <a:off x="5767600" y="5061150"/>
            <a:ext cx="2155800" cy="1306500"/>
          </a:xfrm>
          <a:prstGeom prst="rect">
            <a:avLst/>
          </a:prstGeom>
          <a:solidFill>
            <a:srgbClr val="351C75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2400">
                <a:solidFill>
                  <a:srgbClr val="FFFFFF"/>
                </a:solidFill>
              </a:rPr>
              <a:t>t值是隨機發生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zh-TW" sz="2400">
                <a:solidFill>
                  <a:srgbClr val="FFFFFF"/>
                </a:solidFill>
              </a:rPr>
              <a:t>的機率值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zh-TW" sz="3200">
                <a:solidFill>
                  <a:srgbClr val="FFFFFF"/>
                </a:solidFill>
              </a:rPr>
              <a:t>p值</a:t>
            </a:r>
          </a:p>
        </p:txBody>
      </p:sp>
      <p:sp>
        <p:nvSpPr>
          <p:cNvPr id="893" name="Shape 893"/>
          <p:cNvSpPr/>
          <p:nvPr/>
        </p:nvSpPr>
        <p:spPr>
          <a:xfrm flipH="1">
            <a:off x="5168156" y="5452050"/>
            <a:ext cx="5406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accent3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hape 53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537" name="Shape 537"/>
          <p:cNvSpPr txBox="1"/>
          <p:nvPr>
            <p:ph idx="1" type="subTitle"/>
          </p:nvPr>
        </p:nvSpPr>
        <p:spPr>
          <a:xfrm>
            <a:off x="24200" y="6583675"/>
            <a:ext cx="82860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8" name="Shape 538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兩組資料的比較才有意義</a:t>
            </a:r>
          </a:p>
        </p:txBody>
      </p:sp>
      <p:pic>
        <p:nvPicPr>
          <p:cNvPr id="539" name="Shape 5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5825" y="2073750"/>
            <a:ext cx="3334549" cy="414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Shape 5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8237" y="2973224"/>
            <a:ext cx="3233625" cy="3247124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Shape 541"/>
          <p:cNvSpPr txBox="1"/>
          <p:nvPr/>
        </p:nvSpPr>
        <p:spPr>
          <a:xfrm>
            <a:off x="1747800" y="4526950"/>
            <a:ext cx="15906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zh-TW" sz="2400">
                <a:solidFill>
                  <a:schemeClr val="dk1"/>
                </a:solidFill>
              </a:rPr>
              <a:t>考試</a:t>
            </a:r>
            <a:r>
              <a:rPr lang="zh-TW" sz="2400"/>
              <a:t>成績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zh-TW" sz="6200"/>
              <a:t>87</a:t>
            </a:r>
          </a:p>
        </p:txBody>
      </p:sp>
      <p:sp>
        <p:nvSpPr>
          <p:cNvPr id="542" name="Shape 542"/>
          <p:cNvSpPr txBox="1"/>
          <p:nvPr/>
        </p:nvSpPr>
        <p:spPr>
          <a:xfrm>
            <a:off x="5731800" y="4526950"/>
            <a:ext cx="15906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zh-TW" sz="2400"/>
              <a:t>考試成績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zh-TW" sz="6200"/>
              <a:t>89</a:t>
            </a:r>
          </a:p>
        </p:txBody>
      </p:sp>
      <p:grpSp>
        <p:nvGrpSpPr>
          <p:cNvPr id="543" name="Shape 543"/>
          <p:cNvGrpSpPr/>
          <p:nvPr/>
        </p:nvGrpSpPr>
        <p:grpSpPr>
          <a:xfrm>
            <a:off x="3399155" y="1603573"/>
            <a:ext cx="2345705" cy="1964790"/>
            <a:chOff x="3012255" y="2082298"/>
            <a:chExt cx="2345705" cy="1964790"/>
          </a:xfrm>
        </p:grpSpPr>
        <p:sp>
          <p:nvSpPr>
            <p:cNvPr id="544" name="Shape 544"/>
            <p:cNvSpPr/>
            <p:nvPr/>
          </p:nvSpPr>
          <p:spPr>
            <a:xfrm>
              <a:off x="3012255" y="2082298"/>
              <a:ext cx="2345705" cy="1964790"/>
            </a:xfrm>
            <a:prstGeom prst="irregularSeal1">
              <a:avLst/>
            </a:prstGeom>
            <a:solidFill>
              <a:srgbClr val="FFFF00"/>
            </a:solidFill>
            <a:ln cap="flat" cmpd="sng" w="3810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 sz="8000"/>
            </a:p>
          </p:txBody>
        </p:sp>
        <p:sp>
          <p:nvSpPr>
            <p:cNvPr id="545" name="Shape 545"/>
            <p:cNvSpPr txBox="1"/>
            <p:nvPr/>
          </p:nvSpPr>
          <p:spPr>
            <a:xfrm rot="-900226">
              <a:off x="3410933" y="2604744"/>
              <a:ext cx="1637421" cy="73360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b="1" lang="zh-TW" sz="6400"/>
                <a:t>VS</a:t>
              </a:r>
            </a:p>
          </p:txBody>
        </p:sp>
      </p:grpSp>
      <p:sp>
        <p:nvSpPr>
          <p:cNvPr id="546" name="Shape 546"/>
          <p:cNvSpPr/>
          <p:nvPr/>
        </p:nvSpPr>
        <p:spPr>
          <a:xfrm>
            <a:off x="2489250" y="1411625"/>
            <a:ext cx="773400" cy="763500"/>
          </a:xfrm>
          <a:prstGeom prst="wedgeEllipseCallout">
            <a:avLst>
              <a:gd fmla="val -41444" name="adj1"/>
              <a:gd fmla="val 60665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zh-TW" sz="4800">
                <a:solidFill>
                  <a:srgbClr val="FFFFFF"/>
                </a:solidFill>
              </a:rPr>
              <a:t>!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8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Shape 89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900" name="Shape 900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0" lang="zh-TW" sz="3200">
                <a:solidFill>
                  <a:schemeClr val="dk1"/>
                </a:solidFill>
              </a:rPr>
              <a:t>Student's t-test 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>
                <a:solidFill>
                  <a:schemeClr val="dk1"/>
                </a:solidFill>
              </a:rPr>
              <a:t>t檢定</a:t>
            </a:r>
          </a:p>
        </p:txBody>
      </p:sp>
      <p:sp>
        <p:nvSpPr>
          <p:cNvPr id="901" name="Shape 901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邱皓政（2005）。統計原理與分析技術：SPSS中文視窗版操作實務詳析。</a:t>
            </a:r>
          </a:p>
        </p:txBody>
      </p:sp>
      <p:sp>
        <p:nvSpPr>
          <p:cNvPr id="902" name="Shape 902"/>
          <p:cNvSpPr txBox="1"/>
          <p:nvPr>
            <p:ph idx="1" type="body"/>
          </p:nvPr>
        </p:nvSpPr>
        <p:spPr>
          <a:xfrm>
            <a:off x="476250" y="1719800"/>
            <a:ext cx="8191500" cy="4775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228600" lvl="0" marL="457200" rtl="0">
              <a:lnSpc>
                <a:spcPct val="115000"/>
              </a:lnSpc>
              <a:spcBef>
                <a:spcPts val="0"/>
              </a:spcBef>
            </a:pPr>
            <a:r>
              <a:rPr lang="zh-TW"/>
              <a:t>1908年由</a:t>
            </a:r>
            <a:r>
              <a:rPr lang="zh-TW"/>
              <a:t>威廉·戈塞所提出</a:t>
            </a:r>
          </a:p>
          <a:p>
            <a:pPr indent="-228600" lvl="0" marL="457200" rtl="0">
              <a:lnSpc>
                <a:spcPct val="115000"/>
              </a:lnSpc>
              <a:spcBef>
                <a:spcPts val="0"/>
              </a:spcBef>
            </a:pPr>
            <a:r>
              <a:rPr lang="zh-TW"/>
              <a:t>應用對象：以</a:t>
            </a:r>
            <a:r>
              <a:rPr lang="zh-TW" u="sng">
                <a:solidFill>
                  <a:srgbClr val="FF0000"/>
                </a:solidFill>
              </a:rPr>
              <a:t>類別資料</a:t>
            </a:r>
            <a:r>
              <a:rPr lang="zh-TW"/>
              <a:t>分組的</a:t>
            </a:r>
            <a:r>
              <a:rPr lang="zh-TW" u="sng">
                <a:solidFill>
                  <a:srgbClr val="FF0000"/>
                </a:solidFill>
              </a:rPr>
              <a:t>連續資料</a:t>
            </a:r>
            <a:r>
              <a:rPr lang="zh-TW"/>
              <a:t>，有母數統計</a:t>
            </a:r>
          </a:p>
          <a:p>
            <a:pPr indent="-228600" lvl="1" marL="914400" rtl="0">
              <a:lnSpc>
                <a:spcPct val="115000"/>
              </a:lnSpc>
              <a:spcBef>
                <a:spcPts val="0"/>
              </a:spcBef>
              <a:buAutoNum type="arabicPeriod"/>
            </a:pPr>
            <a:r>
              <a:rPr lang="zh-TW"/>
              <a:t>檢驗一群來自常態分配母體的獨立樣本之期望值，是否為某一實數</a:t>
            </a:r>
          </a:p>
          <a:p>
            <a:pPr indent="-228600" lvl="1" marL="914400" rtl="0">
              <a:lnSpc>
                <a:spcPct val="115000"/>
              </a:lnSpc>
              <a:spcBef>
                <a:spcPts val="0"/>
              </a:spcBef>
              <a:buAutoNum type="arabicPeriod"/>
            </a:pPr>
            <a:r>
              <a:rPr lang="zh-TW"/>
              <a:t>二群來自常態分配母體的獨立樣本之期望值的差異，是否為某一實數</a:t>
            </a:r>
          </a:p>
          <a:p>
            <a:pPr indent="-228600" lvl="0" marL="457200" rtl="0">
              <a:lnSpc>
                <a:spcPct val="115000"/>
              </a:lnSpc>
              <a:spcBef>
                <a:spcPts val="0"/>
              </a:spcBef>
              <a:buClr>
                <a:srgbClr val="FF0000"/>
              </a:buClr>
            </a:pPr>
            <a:r>
              <a:rPr lang="zh-TW">
                <a:solidFill>
                  <a:srgbClr val="FF0000"/>
                </a:solidFill>
              </a:rPr>
              <a:t>基本假設 (使用限制)</a:t>
            </a:r>
          </a:p>
          <a:p>
            <a:pPr indent="-228600" lvl="1" marL="914400" rtl="0">
              <a:lnSpc>
                <a:spcPct val="115000"/>
              </a:lnSpc>
              <a:spcBef>
                <a:spcPts val="0"/>
              </a:spcBef>
              <a:buAutoNum type="arabicPeriod"/>
            </a:pPr>
            <a:r>
              <a:rPr b="1" lang="zh-TW"/>
              <a:t>常態性假設</a:t>
            </a:r>
            <a:r>
              <a:rPr lang="zh-TW"/>
              <a:t>：樣本分佈為常態分佈，二群樣本之間的差異也必須是常態分佈</a:t>
            </a:r>
          </a:p>
          <a:p>
            <a:pPr indent="-228600" lvl="1" marL="914400">
              <a:lnSpc>
                <a:spcPct val="115000"/>
              </a:lnSpc>
              <a:spcBef>
                <a:spcPts val="0"/>
              </a:spcBef>
              <a:buAutoNum type="arabicPeriod"/>
            </a:pPr>
            <a:r>
              <a:rPr b="1" lang="zh-TW"/>
              <a:t>變異數同質性假設</a:t>
            </a:r>
            <a:r>
              <a:rPr lang="zh-TW"/>
              <a:t>：兩組樣本推估母體變異數之間是否具有同質性，將會影響t值的計算方式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Shape 90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909" name="Shape 909"/>
          <p:cNvSpPr txBox="1"/>
          <p:nvPr>
            <p:ph type="title"/>
          </p:nvPr>
        </p:nvSpPr>
        <p:spPr>
          <a:xfrm>
            <a:off x="476250" y="169425"/>
            <a:ext cx="8191500" cy="986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t檢定的系列家族</a:t>
            </a:r>
          </a:p>
        </p:txBody>
      </p:sp>
      <p:sp>
        <p:nvSpPr>
          <p:cNvPr id="910" name="Shape 910"/>
          <p:cNvSpPr txBox="1"/>
          <p:nvPr>
            <p:ph idx="1" type="subTitle"/>
          </p:nvPr>
        </p:nvSpPr>
        <p:spPr>
          <a:xfrm>
            <a:off x="24200" y="6583675"/>
            <a:ext cx="8350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11" name="Shape 911"/>
          <p:cNvSpPr/>
          <p:nvPr/>
        </p:nvSpPr>
        <p:spPr>
          <a:xfrm>
            <a:off x="3421195" y="3702359"/>
            <a:ext cx="2404200" cy="6147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zh-TW" sz="2400">
                <a:solidFill>
                  <a:schemeClr val="dk2"/>
                </a:solidFill>
              </a:rPr>
              <a:t>獨立樣本t檢定</a:t>
            </a:r>
          </a:p>
        </p:txBody>
      </p:sp>
      <p:sp>
        <p:nvSpPr>
          <p:cNvPr id="912" name="Shape 912"/>
          <p:cNvSpPr/>
          <p:nvPr/>
        </p:nvSpPr>
        <p:spPr>
          <a:xfrm>
            <a:off x="4763878" y="2601775"/>
            <a:ext cx="2501699" cy="6147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zh-TW" sz="2400">
                <a:solidFill>
                  <a:srgbClr val="FFFFFF"/>
                </a:solidFill>
              </a:rPr>
              <a:t>樣本類型</a:t>
            </a:r>
          </a:p>
        </p:txBody>
      </p:sp>
      <p:sp>
        <p:nvSpPr>
          <p:cNvPr id="913" name="Shape 913"/>
          <p:cNvSpPr/>
          <p:nvPr/>
        </p:nvSpPr>
        <p:spPr>
          <a:xfrm>
            <a:off x="6263540" y="3702359"/>
            <a:ext cx="2404199" cy="6147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zh-TW" sz="2400">
                <a:solidFill>
                  <a:srgbClr val="FFFFFF"/>
                </a:solidFill>
              </a:rPr>
              <a:t>成對</a:t>
            </a:r>
            <a:r>
              <a:rPr b="1" lang="zh-TW" sz="2400">
                <a:solidFill>
                  <a:srgbClr val="FFFFFF"/>
                </a:solidFill>
              </a:rPr>
              <a:t>樣本t檢定</a:t>
            </a:r>
          </a:p>
        </p:txBody>
      </p:sp>
      <p:sp>
        <p:nvSpPr>
          <p:cNvPr id="914" name="Shape 914"/>
          <p:cNvSpPr/>
          <p:nvPr/>
        </p:nvSpPr>
        <p:spPr>
          <a:xfrm>
            <a:off x="3203887" y="5430675"/>
            <a:ext cx="1317000" cy="928500"/>
          </a:xfrm>
          <a:prstGeom prst="roundRect">
            <a:avLst>
              <a:gd fmla="val 16667" name="adj"/>
            </a:avLst>
          </a:prstGeom>
          <a:solidFill>
            <a:srgbClr val="18497B"/>
          </a:solidFill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zh-TW" sz="2400">
                <a:solidFill>
                  <a:srgbClr val="FFFFFF"/>
                </a:solidFill>
              </a:rPr>
              <a:t>變異數同質</a:t>
            </a:r>
          </a:p>
        </p:txBody>
      </p:sp>
      <p:sp>
        <p:nvSpPr>
          <p:cNvPr id="915" name="Shape 915"/>
          <p:cNvSpPr/>
          <p:nvPr/>
        </p:nvSpPr>
        <p:spPr>
          <a:xfrm>
            <a:off x="4623100" y="5430675"/>
            <a:ext cx="1317000" cy="928500"/>
          </a:xfrm>
          <a:prstGeom prst="roundRect">
            <a:avLst>
              <a:gd fmla="val 16667" name="adj"/>
            </a:avLst>
          </a:prstGeom>
          <a:solidFill>
            <a:srgbClr val="18497B"/>
          </a:solidFill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zh-TW" sz="2400">
                <a:solidFill>
                  <a:srgbClr val="FFFFFF"/>
                </a:solidFill>
              </a:rPr>
              <a:t>變異數不同質</a:t>
            </a:r>
          </a:p>
        </p:txBody>
      </p:sp>
      <p:sp>
        <p:nvSpPr>
          <p:cNvPr id="916" name="Shape 916"/>
          <p:cNvSpPr/>
          <p:nvPr/>
        </p:nvSpPr>
        <p:spPr>
          <a:xfrm>
            <a:off x="476245" y="3702359"/>
            <a:ext cx="2404200" cy="614700"/>
          </a:xfrm>
          <a:prstGeom prst="roundRect">
            <a:avLst>
              <a:gd fmla="val 16667" name="adj"/>
            </a:avLst>
          </a:prstGeom>
          <a:solidFill>
            <a:srgbClr val="18497B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zh-TW" sz="2400">
                <a:solidFill>
                  <a:srgbClr val="FFFFFF"/>
                </a:solidFill>
              </a:rPr>
              <a:t>單一</a:t>
            </a:r>
            <a:r>
              <a:rPr b="1" lang="zh-TW" sz="2400">
                <a:solidFill>
                  <a:srgbClr val="FFFFFF"/>
                </a:solidFill>
              </a:rPr>
              <a:t>樣本t檢定</a:t>
            </a:r>
          </a:p>
        </p:txBody>
      </p:sp>
      <p:sp>
        <p:nvSpPr>
          <p:cNvPr id="917" name="Shape 917"/>
          <p:cNvSpPr/>
          <p:nvPr/>
        </p:nvSpPr>
        <p:spPr>
          <a:xfrm>
            <a:off x="3421203" y="1463950"/>
            <a:ext cx="2501700" cy="6147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zh-TW" sz="2400">
                <a:solidFill>
                  <a:srgbClr val="FFFFFF"/>
                </a:solidFill>
              </a:rPr>
              <a:t>樣本組數</a:t>
            </a:r>
          </a:p>
        </p:txBody>
      </p:sp>
      <p:cxnSp>
        <p:nvCxnSpPr>
          <p:cNvPr id="918" name="Shape 918"/>
          <p:cNvCxnSpPr>
            <a:stCxn id="917" idx="2"/>
            <a:endCxn id="916" idx="0"/>
          </p:cNvCxnSpPr>
          <p:nvPr/>
        </p:nvCxnSpPr>
        <p:spPr>
          <a:xfrm rot="5400000">
            <a:off x="2363403" y="1393600"/>
            <a:ext cx="1623600" cy="2993700"/>
          </a:xfrm>
          <a:prstGeom prst="bentConnector3">
            <a:avLst>
              <a:gd fmla="val 9938" name="adj1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919" name="Shape 919"/>
          <p:cNvCxnSpPr>
            <a:stCxn id="917" idx="2"/>
            <a:endCxn id="912" idx="0"/>
          </p:cNvCxnSpPr>
          <p:nvPr/>
        </p:nvCxnSpPr>
        <p:spPr>
          <a:xfrm flipH="1" rot="-5400000">
            <a:off x="5081853" y="1668850"/>
            <a:ext cx="523200" cy="1342800"/>
          </a:xfrm>
          <a:prstGeom prst="bentConnector3">
            <a:avLst>
              <a:gd fmla="val 28808" name="adj1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920" name="Shape 920"/>
          <p:cNvCxnSpPr>
            <a:stCxn id="912" idx="2"/>
            <a:endCxn id="911" idx="0"/>
          </p:cNvCxnSpPr>
          <p:nvPr/>
        </p:nvCxnSpPr>
        <p:spPr>
          <a:xfrm rot="5400000">
            <a:off x="5076028" y="2763775"/>
            <a:ext cx="486000" cy="1391400"/>
          </a:xfrm>
          <a:prstGeom prst="bentConnector3">
            <a:avLst>
              <a:gd fmla="val 24069" name="adj1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921" name="Shape 921"/>
          <p:cNvCxnSpPr>
            <a:stCxn id="912" idx="2"/>
            <a:endCxn id="913" idx="0"/>
          </p:cNvCxnSpPr>
          <p:nvPr/>
        </p:nvCxnSpPr>
        <p:spPr>
          <a:xfrm flipH="1" rot="-5400000">
            <a:off x="6497128" y="2734075"/>
            <a:ext cx="486000" cy="1450799"/>
          </a:xfrm>
          <a:prstGeom prst="bentConnector3">
            <a:avLst>
              <a:gd fmla="val 28436" name="adj1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922" name="Shape 922"/>
          <p:cNvCxnSpPr>
            <a:stCxn id="911" idx="2"/>
            <a:endCxn id="914" idx="0"/>
          </p:cNvCxnSpPr>
          <p:nvPr/>
        </p:nvCxnSpPr>
        <p:spPr>
          <a:xfrm rot="5400000">
            <a:off x="3686095" y="4493459"/>
            <a:ext cx="1113600" cy="760800"/>
          </a:xfrm>
          <a:prstGeom prst="bentConnector3">
            <a:avLst>
              <a:gd fmla="val 50001" name="adj1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923" name="Shape 923"/>
          <p:cNvCxnSpPr>
            <a:stCxn id="911" idx="2"/>
            <a:endCxn id="915" idx="0"/>
          </p:cNvCxnSpPr>
          <p:nvPr/>
        </p:nvCxnSpPr>
        <p:spPr>
          <a:xfrm flipH="1" rot="-5400000">
            <a:off x="4395595" y="4544759"/>
            <a:ext cx="1113600" cy="658200"/>
          </a:xfrm>
          <a:prstGeom prst="bentConnector3">
            <a:avLst>
              <a:gd fmla="val 50001" name="adj1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924" name="Shape 924"/>
          <p:cNvSpPr txBox="1"/>
          <p:nvPr/>
        </p:nvSpPr>
        <p:spPr>
          <a:xfrm>
            <a:off x="1627650" y="1830550"/>
            <a:ext cx="10581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zh-TW" sz="2400"/>
              <a:t>一組</a:t>
            </a:r>
          </a:p>
        </p:txBody>
      </p:sp>
      <p:sp>
        <p:nvSpPr>
          <p:cNvPr id="925" name="Shape 925"/>
          <p:cNvSpPr txBox="1"/>
          <p:nvPr/>
        </p:nvSpPr>
        <p:spPr>
          <a:xfrm>
            <a:off x="6014725" y="1830550"/>
            <a:ext cx="10581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zh-TW" sz="2400"/>
              <a:t>二</a:t>
            </a:r>
            <a:r>
              <a:rPr lang="zh-TW" sz="2400"/>
              <a:t>組</a:t>
            </a:r>
          </a:p>
        </p:txBody>
      </p:sp>
      <p:sp>
        <p:nvSpPr>
          <p:cNvPr id="926" name="Shape 926"/>
          <p:cNvSpPr txBox="1"/>
          <p:nvPr/>
        </p:nvSpPr>
        <p:spPr>
          <a:xfrm>
            <a:off x="7646200" y="3040775"/>
            <a:ext cx="8382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zh-TW" sz="2400"/>
              <a:t>重複量測</a:t>
            </a:r>
          </a:p>
        </p:txBody>
      </p:sp>
      <p:sp>
        <p:nvSpPr>
          <p:cNvPr id="927" name="Shape 927"/>
          <p:cNvSpPr txBox="1"/>
          <p:nvPr/>
        </p:nvSpPr>
        <p:spPr>
          <a:xfrm>
            <a:off x="3612075" y="3040775"/>
            <a:ext cx="8382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zh-TW" sz="2400"/>
              <a:t>個別</a:t>
            </a:r>
            <a:r>
              <a:rPr lang="zh-TW" sz="2400"/>
              <a:t>量測</a:t>
            </a:r>
          </a:p>
        </p:txBody>
      </p:sp>
      <p:sp>
        <p:nvSpPr>
          <p:cNvPr id="928" name="Shape 928"/>
          <p:cNvSpPr txBox="1"/>
          <p:nvPr/>
        </p:nvSpPr>
        <p:spPr>
          <a:xfrm>
            <a:off x="4651925" y="4397750"/>
            <a:ext cx="28422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zh-TW" sz="2400"/>
              <a:t>變異數同質性檢定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3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Shape 93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935" name="Shape 935"/>
          <p:cNvSpPr txBox="1"/>
          <p:nvPr>
            <p:ph type="title"/>
          </p:nvPr>
        </p:nvSpPr>
        <p:spPr>
          <a:xfrm>
            <a:off x="476250" y="4873150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以下公式看看就好</a:t>
            </a:r>
            <a:r>
              <a:rPr lang="zh-TW">
                <a:solidFill>
                  <a:schemeClr val="lt1"/>
                </a:solidFill>
              </a:rPr>
              <a:t>，不要背</a:t>
            </a:r>
          </a:p>
          <a:p>
            <a:pPr lvl="0">
              <a:spcBef>
                <a:spcPts val="0"/>
              </a:spcBef>
              <a:buNone/>
            </a:pPr>
            <a:r>
              <a:rPr b="0" lang="zh-TW" sz="3200"/>
              <a:t>除非你要考統計研究所...</a:t>
            </a:r>
          </a:p>
        </p:txBody>
      </p:sp>
      <p:sp>
        <p:nvSpPr>
          <p:cNvPr id="936" name="Shape 936"/>
          <p:cNvSpPr txBox="1"/>
          <p:nvPr>
            <p:ph idx="1" type="subTitle"/>
          </p:nvPr>
        </p:nvSpPr>
        <p:spPr>
          <a:xfrm>
            <a:off x="24200" y="6583675"/>
            <a:ext cx="82860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37" name="Shape 937"/>
          <p:cNvSpPr/>
          <p:nvPr/>
        </p:nvSpPr>
        <p:spPr>
          <a:xfrm>
            <a:off x="0" y="1669875"/>
            <a:ext cx="9216300" cy="27669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b="1" lang="zh-TW" sz="8000">
                <a:solidFill>
                  <a:srgbClr val="FFFFFF"/>
                </a:solidFill>
              </a:rPr>
              <a:t>WARNING!!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42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Shape 94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944" name="Shape 944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獨立樣本t檢定的統計量t值計算</a:t>
            </a:r>
          </a:p>
          <a:p>
            <a:pPr lvl="0">
              <a:spcBef>
                <a:spcPts val="0"/>
              </a:spcBef>
              <a:buNone/>
            </a:pPr>
            <a:r>
              <a:rPr b="0" lang="zh-TW" sz="3200"/>
              <a:t>樣本統計量</a:t>
            </a:r>
          </a:p>
        </p:txBody>
      </p:sp>
      <p:sp>
        <p:nvSpPr>
          <p:cNvPr id="945" name="Shape 945"/>
          <p:cNvSpPr txBox="1"/>
          <p:nvPr>
            <p:ph idx="1" type="subTitle"/>
          </p:nvPr>
        </p:nvSpPr>
        <p:spPr>
          <a:xfrm>
            <a:off x="24200" y="6583675"/>
            <a:ext cx="8350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吳明隆、涂金堂（2006）。SPSS與統計應用分析。</a:t>
            </a:r>
          </a:p>
        </p:txBody>
      </p:sp>
      <p:pic>
        <p:nvPicPr>
          <p:cNvPr id="946" name="Shape 946"/>
          <p:cNvPicPr preferRelativeResize="0"/>
          <p:nvPr/>
        </p:nvPicPr>
        <p:blipFill rotWithShape="1">
          <a:blip r:embed="rId3">
            <a:alphaModFix/>
          </a:blip>
          <a:srcRect b="76275" l="0" r="0" t="0"/>
          <a:stretch/>
        </p:blipFill>
        <p:spPr>
          <a:xfrm>
            <a:off x="2216625" y="2202612"/>
            <a:ext cx="4784099" cy="74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7" name="Shape 9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08037" y="3371175"/>
            <a:ext cx="2127924" cy="362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8" name="Shape 948"/>
          <p:cNvPicPr preferRelativeResize="0"/>
          <p:nvPr/>
        </p:nvPicPr>
        <p:blipFill rotWithShape="1">
          <a:blip r:embed="rId3">
            <a:alphaModFix/>
          </a:blip>
          <a:srcRect b="0" l="0" r="0" t="25755"/>
          <a:stretch/>
        </p:blipFill>
        <p:spPr>
          <a:xfrm>
            <a:off x="2529700" y="3812574"/>
            <a:ext cx="4784099" cy="2329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3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Shape 95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955" name="Shape 955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75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獨立樣本t檢定的統計量t值計算</a:t>
            </a:r>
          </a:p>
          <a:p>
            <a:pPr lvl="0">
              <a:spcBef>
                <a:spcPts val="0"/>
              </a:spcBef>
              <a:buNone/>
            </a:pPr>
            <a:r>
              <a:rPr b="0" lang="zh-TW" sz="3200">
                <a:solidFill>
                  <a:schemeClr val="dk1"/>
                </a:solidFill>
              </a:rPr>
              <a:t>變異數同質</a:t>
            </a:r>
          </a:p>
        </p:txBody>
      </p:sp>
      <p:sp>
        <p:nvSpPr>
          <p:cNvPr id="956" name="Shape 956"/>
          <p:cNvSpPr txBox="1"/>
          <p:nvPr>
            <p:ph idx="1" type="subTitle"/>
          </p:nvPr>
        </p:nvSpPr>
        <p:spPr>
          <a:xfrm>
            <a:off x="24200" y="6583675"/>
            <a:ext cx="8350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吳明隆、涂金堂（2006）。SPSS與統計應用分析。</a:t>
            </a:r>
          </a:p>
        </p:txBody>
      </p:sp>
      <p:pic>
        <p:nvPicPr>
          <p:cNvPr id="957" name="Shape 9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400" y="2319350"/>
            <a:ext cx="7844300" cy="358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62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Shape 96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964" name="Shape 964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獨立樣本t檢定的統計量t值公式</a:t>
            </a:r>
          </a:p>
          <a:p>
            <a:pPr lvl="0">
              <a:spcBef>
                <a:spcPts val="0"/>
              </a:spcBef>
              <a:buNone/>
            </a:pPr>
            <a:r>
              <a:rPr b="0" lang="zh-TW" sz="3200"/>
              <a:t>變異數</a:t>
            </a:r>
            <a:r>
              <a:rPr lang="zh-TW" sz="3200">
                <a:solidFill>
                  <a:srgbClr val="FF0000"/>
                </a:solidFill>
              </a:rPr>
              <a:t>不</a:t>
            </a:r>
            <a:r>
              <a:rPr b="0" lang="zh-TW" sz="3200"/>
              <a:t>同質</a:t>
            </a:r>
          </a:p>
        </p:txBody>
      </p:sp>
      <p:sp>
        <p:nvSpPr>
          <p:cNvPr id="965" name="Shape 965"/>
          <p:cNvSpPr txBox="1"/>
          <p:nvPr>
            <p:ph idx="1" type="subTitle"/>
          </p:nvPr>
        </p:nvSpPr>
        <p:spPr>
          <a:xfrm>
            <a:off x="24200" y="6583675"/>
            <a:ext cx="8350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吳明隆、涂金堂（2006）。SPSS與統計應用分析。</a:t>
            </a:r>
          </a:p>
        </p:txBody>
      </p:sp>
      <p:pic>
        <p:nvPicPr>
          <p:cNvPr id="966" name="Shape 9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2025" y="2319350"/>
            <a:ext cx="4823425" cy="210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7" name="Shape 967"/>
          <p:cNvPicPr preferRelativeResize="0"/>
          <p:nvPr/>
        </p:nvPicPr>
        <p:blipFill rotWithShape="1">
          <a:blip r:embed="rId4">
            <a:alphaModFix/>
          </a:blip>
          <a:srcRect b="0" l="0" r="0" t="68187"/>
          <a:stretch/>
        </p:blipFill>
        <p:spPr>
          <a:xfrm>
            <a:off x="2001687" y="4862149"/>
            <a:ext cx="4784099" cy="998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72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Shape 973"/>
          <p:cNvSpPr txBox="1"/>
          <p:nvPr>
            <p:ph idx="1" type="body"/>
          </p:nvPr>
        </p:nvSpPr>
        <p:spPr>
          <a:xfrm>
            <a:off x="476250" y="1630675"/>
            <a:ext cx="8191500" cy="4711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74" name="Shape 97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975" name="Shape 975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0" lang="zh-TW" sz="3200"/>
              <a:t>機率值p值的</a:t>
            </a:r>
            <a:r>
              <a:rPr b="0" lang="zh-TW" sz="3200"/>
              <a:t>算法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/>
              <a:t>t分佈(t分配)機率</a:t>
            </a:r>
            <a:r>
              <a:rPr lang="zh-TW"/>
              <a:t>表</a:t>
            </a:r>
          </a:p>
        </p:txBody>
      </p:sp>
      <p:sp>
        <p:nvSpPr>
          <p:cNvPr id="976" name="Shape 976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/>
              <a:t>Griffiths, D.（2009）。深入淺出統計學（楊仁和譯）。</a:t>
            </a:r>
          </a:p>
        </p:txBody>
      </p:sp>
      <p:pic>
        <p:nvPicPr>
          <p:cNvPr id="977" name="Shape 977"/>
          <p:cNvPicPr preferRelativeResize="0"/>
          <p:nvPr/>
        </p:nvPicPr>
        <p:blipFill rotWithShape="1">
          <a:blip r:embed="rId3">
            <a:alphaModFix/>
          </a:blip>
          <a:srcRect b="34045" l="0" r="0" t="0"/>
          <a:stretch/>
        </p:blipFill>
        <p:spPr>
          <a:xfrm>
            <a:off x="0" y="1630674"/>
            <a:ext cx="9144000" cy="4922524"/>
          </a:xfrm>
          <a:prstGeom prst="rect">
            <a:avLst/>
          </a:prstGeom>
          <a:noFill/>
          <a:ln>
            <a:noFill/>
          </a:ln>
        </p:spPr>
      </p:pic>
      <p:sp>
        <p:nvSpPr>
          <p:cNvPr id="978" name="Shape 978"/>
          <p:cNvSpPr/>
          <p:nvPr/>
        </p:nvSpPr>
        <p:spPr>
          <a:xfrm>
            <a:off x="1138975" y="4821050"/>
            <a:ext cx="1693500" cy="873000"/>
          </a:xfrm>
          <a:prstGeom prst="wedgeRoundRectCallout">
            <a:avLst>
              <a:gd fmla="val -73138" name="adj1"/>
              <a:gd fmla="val -42337" name="adj2"/>
              <a:gd fmla="val 0" name="adj3"/>
            </a:avLst>
          </a:prstGeom>
          <a:solidFill>
            <a:schemeClr val="accent3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zh-TW" sz="3200">
                <a:solidFill>
                  <a:srgbClr val="FFFFFF"/>
                </a:solidFill>
              </a:rPr>
              <a:t>自由度</a:t>
            </a:r>
          </a:p>
        </p:txBody>
      </p:sp>
      <p:sp>
        <p:nvSpPr>
          <p:cNvPr id="979" name="Shape 979"/>
          <p:cNvSpPr/>
          <p:nvPr/>
        </p:nvSpPr>
        <p:spPr>
          <a:xfrm>
            <a:off x="6749575" y="4016550"/>
            <a:ext cx="1970700" cy="1243800"/>
          </a:xfrm>
          <a:prstGeom prst="wedgeRectCallout">
            <a:avLst>
              <a:gd fmla="val -90561" name="adj1"/>
              <a:gd fmla="val 31758" name="adj2"/>
            </a:avLst>
          </a:prstGeom>
          <a:solidFill>
            <a:srgbClr val="FFFFFF"/>
          </a:solidFill>
          <a:ln cap="flat" cmpd="sng" w="38100">
            <a:solidFill>
              <a:srgbClr val="351C75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zh-TW" sz="2100">
                <a:solidFill>
                  <a:srgbClr val="351C75"/>
                </a:solidFill>
              </a:rPr>
              <a:t>檢定統計量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zh-TW" sz="3200">
                <a:solidFill>
                  <a:srgbClr val="351C75"/>
                </a:solidFill>
              </a:rPr>
              <a:t>t值</a:t>
            </a:r>
          </a:p>
        </p:txBody>
      </p:sp>
      <p:sp>
        <p:nvSpPr>
          <p:cNvPr id="980" name="Shape 980"/>
          <p:cNvSpPr/>
          <p:nvPr/>
        </p:nvSpPr>
        <p:spPr>
          <a:xfrm>
            <a:off x="3793175" y="1802925"/>
            <a:ext cx="1863900" cy="1315200"/>
          </a:xfrm>
          <a:prstGeom prst="wedgeRectCallout">
            <a:avLst>
              <a:gd fmla="val -62059" name="adj1"/>
              <a:gd fmla="val 106564" name="adj2"/>
            </a:avLst>
          </a:prstGeom>
          <a:solidFill>
            <a:srgbClr val="351C75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zh-TW" sz="3200">
                <a:solidFill>
                  <a:srgbClr val="FFFFFF"/>
                </a:solidFill>
              </a:rPr>
              <a:t>機率值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zh-TW" sz="3200">
                <a:solidFill>
                  <a:srgbClr val="FFFFFF"/>
                </a:solidFill>
              </a:rPr>
              <a:t>p值</a:t>
            </a:r>
          </a:p>
        </p:txBody>
      </p:sp>
      <p:sp>
        <p:nvSpPr>
          <p:cNvPr id="981" name="Shape 981"/>
          <p:cNvSpPr/>
          <p:nvPr/>
        </p:nvSpPr>
        <p:spPr>
          <a:xfrm>
            <a:off x="3303850" y="1407550"/>
            <a:ext cx="773400" cy="763500"/>
          </a:xfrm>
          <a:prstGeom prst="ellipse">
            <a:avLst/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zh-TW" sz="480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982" name="Shape 982"/>
          <p:cNvSpPr/>
          <p:nvPr/>
        </p:nvSpPr>
        <p:spPr>
          <a:xfrm>
            <a:off x="6402700" y="3616700"/>
            <a:ext cx="773400" cy="763500"/>
          </a:xfrm>
          <a:prstGeom prst="ellipse">
            <a:avLst/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zh-TW" sz="48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983" name="Shape 983"/>
          <p:cNvSpPr/>
          <p:nvPr/>
        </p:nvSpPr>
        <p:spPr>
          <a:xfrm>
            <a:off x="2467525" y="4389850"/>
            <a:ext cx="773400" cy="763500"/>
          </a:xfrm>
          <a:prstGeom prst="ellipse">
            <a:avLst/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zh-TW" sz="4800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8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Shape 98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990" name="Shape 990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0" lang="zh-TW" sz="3200"/>
              <a:t>兩組樣本的變異數是否同質？</a:t>
            </a:r>
          </a:p>
          <a:p>
            <a:pPr lvl="0">
              <a:spcBef>
                <a:spcPts val="0"/>
              </a:spcBef>
              <a:buNone/>
            </a:pPr>
            <a:r>
              <a:rPr lang="zh-TW"/>
              <a:t>變異數同質性檢定 (1/2)</a:t>
            </a:r>
          </a:p>
        </p:txBody>
      </p:sp>
      <p:sp>
        <p:nvSpPr>
          <p:cNvPr id="991" name="Shape 991"/>
          <p:cNvSpPr txBox="1"/>
          <p:nvPr>
            <p:ph idx="1" type="subTitle"/>
          </p:nvPr>
        </p:nvSpPr>
        <p:spPr>
          <a:xfrm>
            <a:off x="24200" y="6583675"/>
            <a:ext cx="8350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92" name="Shape 992"/>
          <p:cNvSpPr/>
          <p:nvPr/>
        </p:nvSpPr>
        <p:spPr>
          <a:xfrm>
            <a:off x="943875" y="2012200"/>
            <a:ext cx="2336399" cy="7635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>
                <a:solidFill>
                  <a:srgbClr val="FFFFFF"/>
                </a:solidFill>
              </a:rPr>
              <a:t>樣本1</a:t>
            </a:r>
          </a:p>
        </p:txBody>
      </p:sp>
      <p:sp>
        <p:nvSpPr>
          <p:cNvPr id="993" name="Shape 993"/>
          <p:cNvSpPr/>
          <p:nvPr/>
        </p:nvSpPr>
        <p:spPr>
          <a:xfrm>
            <a:off x="943875" y="3185700"/>
            <a:ext cx="2410800" cy="11796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>
                <a:solidFill>
                  <a:srgbClr val="FFFFFF"/>
                </a:solidFill>
              </a:rPr>
              <a:t>推估樣本1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zh-TW" sz="3200">
                <a:solidFill>
                  <a:srgbClr val="FFFFFF"/>
                </a:solidFill>
              </a:rPr>
              <a:t>母體變異數</a:t>
            </a:r>
          </a:p>
        </p:txBody>
      </p:sp>
      <p:sp>
        <p:nvSpPr>
          <p:cNvPr id="994" name="Shape 994"/>
          <p:cNvSpPr/>
          <p:nvPr/>
        </p:nvSpPr>
        <p:spPr>
          <a:xfrm>
            <a:off x="3251400" y="4756000"/>
            <a:ext cx="2336400" cy="1403400"/>
          </a:xfrm>
          <a:prstGeom prst="rect">
            <a:avLst/>
          </a:prstGeom>
          <a:solidFill>
            <a:srgbClr val="FFFFFF"/>
          </a:solidFill>
          <a:ln cap="flat" cmpd="sng" w="38100">
            <a:solidFill>
              <a:srgbClr val="351C75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2400"/>
              <a:t>變異數相同的</a:t>
            </a:r>
            <a:br>
              <a:rPr lang="zh-TW" sz="2400"/>
            </a:br>
            <a:r>
              <a:rPr lang="zh-TW" sz="2400"/>
              <a:t>檢定統計量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zh-TW" sz="3200"/>
              <a:t>f值</a:t>
            </a:r>
          </a:p>
        </p:txBody>
      </p:sp>
      <p:sp>
        <p:nvSpPr>
          <p:cNvPr id="995" name="Shape 995"/>
          <p:cNvSpPr/>
          <p:nvPr/>
        </p:nvSpPr>
        <p:spPr>
          <a:xfrm>
            <a:off x="6107150" y="4756000"/>
            <a:ext cx="2336400" cy="1403400"/>
          </a:xfrm>
          <a:prstGeom prst="rect">
            <a:avLst/>
          </a:prstGeom>
          <a:solidFill>
            <a:srgbClr val="351C75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2400">
                <a:solidFill>
                  <a:srgbClr val="FFFFFF"/>
                </a:solidFill>
              </a:rPr>
              <a:t>f值是隨機發生的機率值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zh-TW" sz="3200">
                <a:solidFill>
                  <a:srgbClr val="FFFFFF"/>
                </a:solidFill>
              </a:rPr>
              <a:t>p</a:t>
            </a:r>
            <a:r>
              <a:rPr b="1" lang="zh-TW" sz="3200">
                <a:solidFill>
                  <a:srgbClr val="FFFFFF"/>
                </a:solidFill>
              </a:rPr>
              <a:t>值</a:t>
            </a:r>
          </a:p>
        </p:txBody>
      </p:sp>
      <p:sp>
        <p:nvSpPr>
          <p:cNvPr id="996" name="Shape 996"/>
          <p:cNvSpPr/>
          <p:nvPr/>
        </p:nvSpPr>
        <p:spPr>
          <a:xfrm flipH="1">
            <a:off x="5652731" y="5195350"/>
            <a:ext cx="5406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accent3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7" name="Shape 997"/>
          <p:cNvSpPr/>
          <p:nvPr/>
        </p:nvSpPr>
        <p:spPr>
          <a:xfrm>
            <a:off x="5476950" y="2012200"/>
            <a:ext cx="2336399" cy="763500"/>
          </a:xfrm>
          <a:prstGeom prst="roundRect">
            <a:avLst>
              <a:gd fmla="val 16667" name="adj"/>
            </a:avLst>
          </a:prstGeom>
          <a:solidFill>
            <a:srgbClr val="0000FF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>
                <a:solidFill>
                  <a:srgbClr val="FFFFFF"/>
                </a:solidFill>
              </a:rPr>
              <a:t>樣本2</a:t>
            </a:r>
          </a:p>
        </p:txBody>
      </p:sp>
      <p:sp>
        <p:nvSpPr>
          <p:cNvPr id="998" name="Shape 998"/>
          <p:cNvSpPr/>
          <p:nvPr/>
        </p:nvSpPr>
        <p:spPr>
          <a:xfrm>
            <a:off x="5476950" y="3185700"/>
            <a:ext cx="2410800" cy="1179600"/>
          </a:xfrm>
          <a:prstGeom prst="roundRect">
            <a:avLst>
              <a:gd fmla="val 16667" name="adj"/>
            </a:avLst>
          </a:prstGeom>
          <a:solidFill>
            <a:srgbClr val="0000FF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>
                <a:solidFill>
                  <a:srgbClr val="FFFFFF"/>
                </a:solidFill>
              </a:rPr>
              <a:t>推估樣本2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zh-TW" sz="3200">
                <a:solidFill>
                  <a:srgbClr val="FFFFFF"/>
                </a:solidFill>
              </a:rPr>
              <a:t>母體變異數</a:t>
            </a:r>
          </a:p>
        </p:txBody>
      </p:sp>
      <p:sp>
        <p:nvSpPr>
          <p:cNvPr id="999" name="Shape 999"/>
          <p:cNvSpPr/>
          <p:nvPr/>
        </p:nvSpPr>
        <p:spPr>
          <a:xfrm rot="10800000">
            <a:off x="3403825" y="3587904"/>
            <a:ext cx="1893600" cy="1093800"/>
          </a:xfrm>
          <a:prstGeom prst="leftRightUpArrow">
            <a:avLst>
              <a:gd fmla="val 25000" name="adj1"/>
              <a:gd fmla="val 25000" name="adj2"/>
              <a:gd fmla="val 25000" name="adj3"/>
            </a:avLst>
          </a:prstGeom>
          <a:solidFill>
            <a:schemeClr val="accent3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00" name="Shape 1000"/>
          <p:cNvSpPr/>
          <p:nvPr/>
        </p:nvSpPr>
        <p:spPr>
          <a:xfrm flipH="1" rot="5400000">
            <a:off x="6412056" y="2725575"/>
            <a:ext cx="5406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accent3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1" name="Shape 1001"/>
          <p:cNvSpPr/>
          <p:nvPr/>
        </p:nvSpPr>
        <p:spPr>
          <a:xfrm flipH="1" rot="5400000">
            <a:off x="1841781" y="2725575"/>
            <a:ext cx="5406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accent3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6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Shape 100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008" name="Shape 1008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0" lang="zh-TW" sz="3200"/>
              <a:t>兩組樣本的變異數是否同質？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/>
              <a:t>變異數同質性檢定</a:t>
            </a:r>
            <a:r>
              <a:rPr lang="zh-TW">
                <a:solidFill>
                  <a:schemeClr val="dk1"/>
                </a:solidFill>
              </a:rPr>
              <a:t> (2/2)</a:t>
            </a:r>
          </a:p>
        </p:txBody>
      </p:sp>
      <p:sp>
        <p:nvSpPr>
          <p:cNvPr id="1009" name="Shape 1009"/>
          <p:cNvSpPr txBox="1"/>
          <p:nvPr>
            <p:ph idx="3" type="subTitle"/>
          </p:nvPr>
        </p:nvSpPr>
        <p:spPr>
          <a:xfrm>
            <a:off x="629325" y="2329025"/>
            <a:ext cx="3880800" cy="580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zh-TW"/>
              <a:t>R-Web的做法</a:t>
            </a:r>
          </a:p>
        </p:txBody>
      </p:sp>
      <p:sp>
        <p:nvSpPr>
          <p:cNvPr id="1010" name="Shape 1010"/>
          <p:cNvSpPr txBox="1"/>
          <p:nvPr>
            <p:ph idx="1" type="body"/>
          </p:nvPr>
        </p:nvSpPr>
        <p:spPr>
          <a:xfrm>
            <a:off x="476250" y="2897031"/>
            <a:ext cx="4022700" cy="3130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b="1" lang="zh-TW" sz="4800"/>
              <a:t>f</a:t>
            </a:r>
            <a:r>
              <a:rPr b="1" lang="zh-TW" sz="4800"/>
              <a:t>檢定</a:t>
            </a:r>
          </a:p>
          <a:p>
            <a:pPr indent="-228600" lvl="0" marL="457200" rtl="0">
              <a:spcBef>
                <a:spcPts val="0"/>
              </a:spcBef>
            </a:pPr>
            <a:r>
              <a:rPr lang="zh-TW"/>
              <a:t>使用離均差來計算變異數</a:t>
            </a:r>
          </a:p>
          <a:p>
            <a:pPr indent="-228600" lvl="0" marL="457200" rtl="0">
              <a:spcBef>
                <a:spcPts val="0"/>
              </a:spcBef>
            </a:pPr>
            <a:r>
              <a:rPr lang="zh-TW"/>
              <a:t>適用於樣本為常態分配</a:t>
            </a:r>
          </a:p>
          <a:p>
            <a:pPr indent="-228600" lvl="0" marL="457200">
              <a:spcBef>
                <a:spcPts val="0"/>
              </a:spcBef>
            </a:pPr>
            <a:r>
              <a:rPr lang="zh-TW"/>
              <a:t>適用範圍較小</a:t>
            </a:r>
          </a:p>
        </p:txBody>
      </p:sp>
      <p:sp>
        <p:nvSpPr>
          <p:cNvPr id="1011" name="Shape 1011"/>
          <p:cNvSpPr txBox="1"/>
          <p:nvPr>
            <p:ph idx="2" type="body"/>
          </p:nvPr>
        </p:nvSpPr>
        <p:spPr>
          <a:xfrm>
            <a:off x="4629149" y="2897022"/>
            <a:ext cx="3887700" cy="3130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lang="zh-TW" sz="4800">
                <a:solidFill>
                  <a:schemeClr val="dk1"/>
                </a:solidFill>
              </a:rPr>
              <a:t>Levene檢定</a:t>
            </a:r>
          </a:p>
          <a:p>
            <a:pPr indent="-228600" lvl="0" marL="457200" rtl="0">
              <a:spcBef>
                <a:spcPts val="0"/>
              </a:spcBef>
            </a:pPr>
            <a:r>
              <a:rPr lang="zh-TW">
                <a:solidFill>
                  <a:schemeClr val="dk1"/>
                </a:solidFill>
              </a:rPr>
              <a:t>使用離均差的絕對值來計算變異數</a:t>
            </a:r>
          </a:p>
          <a:p>
            <a:pPr indent="-228600" lvl="0" marL="457200" rtl="0">
              <a:spcBef>
                <a:spcPts val="0"/>
              </a:spcBef>
            </a:pPr>
            <a:r>
              <a:rPr lang="zh-TW">
                <a:solidFill>
                  <a:schemeClr val="dk1"/>
                </a:solidFill>
              </a:rPr>
              <a:t>適用於樣本為常態分佈與大部分分佈</a:t>
            </a:r>
          </a:p>
          <a:p>
            <a:pPr indent="-228600" lvl="0" marL="457200" rtl="0">
              <a:spcBef>
                <a:spcPts val="0"/>
              </a:spcBef>
            </a:pPr>
            <a:r>
              <a:rPr lang="zh-TW">
                <a:solidFill>
                  <a:schemeClr val="dk1"/>
                </a:solidFill>
              </a:rPr>
              <a:t>適用範圍較廣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12" name="Shape 1012"/>
          <p:cNvSpPr txBox="1"/>
          <p:nvPr>
            <p:ph idx="4" type="subTitle"/>
          </p:nvPr>
        </p:nvSpPr>
        <p:spPr>
          <a:xfrm>
            <a:off x="4632600" y="2329025"/>
            <a:ext cx="3880800" cy="580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zh-TW"/>
              <a:t>SPSS的</a:t>
            </a:r>
            <a:r>
              <a:rPr lang="zh-TW"/>
              <a:t>做法</a:t>
            </a:r>
          </a:p>
        </p:txBody>
      </p:sp>
      <p:sp>
        <p:nvSpPr>
          <p:cNvPr id="1013" name="Shape 1013"/>
          <p:cNvSpPr/>
          <p:nvPr/>
        </p:nvSpPr>
        <p:spPr>
          <a:xfrm>
            <a:off x="352800" y="2237717"/>
            <a:ext cx="4157400" cy="3373500"/>
          </a:xfrm>
          <a:prstGeom prst="roundRect">
            <a:avLst>
              <a:gd fmla="val 6042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8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Shape 101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020" name="Shape 1020"/>
          <p:cNvSpPr txBox="1"/>
          <p:nvPr>
            <p:ph type="title"/>
          </p:nvPr>
        </p:nvSpPr>
        <p:spPr>
          <a:xfrm>
            <a:off x="476250" y="5057425"/>
            <a:ext cx="8191500" cy="583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實作：獨立樣本t檢定</a:t>
            </a:r>
            <a:br>
              <a:rPr lang="zh-TW"/>
            </a:br>
            <a:r>
              <a:rPr b="0" lang="zh-TW" sz="3200"/>
              <a:t>南北民眾的上網時間是否有所差異呢？</a:t>
            </a:r>
          </a:p>
        </p:txBody>
      </p:sp>
      <p:sp>
        <p:nvSpPr>
          <p:cNvPr id="1021" name="Shape 1021"/>
          <p:cNvSpPr txBox="1"/>
          <p:nvPr>
            <p:ph idx="1" type="subTitle"/>
          </p:nvPr>
        </p:nvSpPr>
        <p:spPr>
          <a:xfrm>
            <a:off x="476250" y="4074450"/>
            <a:ext cx="5050800" cy="8796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zh-TW"/>
              <a:t>Part 3.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553" name="Shape 553"/>
          <p:cNvSpPr txBox="1"/>
          <p:nvPr>
            <p:ph idx="1" type="subTitle"/>
          </p:nvPr>
        </p:nvSpPr>
        <p:spPr>
          <a:xfrm>
            <a:off x="24200" y="6583675"/>
            <a:ext cx="82860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http://money.cnn.com/2017/03/30/technology/pedestrian-safety-smartphones/index.html</a:t>
            </a:r>
          </a:p>
        </p:txBody>
      </p:sp>
      <p:sp>
        <p:nvSpPr>
          <p:cNvPr id="554" name="Shape 554"/>
          <p:cNvSpPr txBox="1"/>
          <p:nvPr>
            <p:ph type="title"/>
          </p:nvPr>
        </p:nvSpPr>
        <p:spPr>
          <a:xfrm>
            <a:off x="476250" y="5026500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3200" u="sng">
                <a:solidFill>
                  <a:srgbClr val="FFFF00"/>
                </a:solidFill>
              </a:rPr>
              <a:t>行人交通事故死亡率</a:t>
            </a:r>
            <a:r>
              <a:rPr lang="zh-TW" sz="3200"/>
              <a:t>大幅提升的原因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34375"/>
              <a:buFont typeface="Arial"/>
              <a:buNone/>
            </a:pPr>
            <a:r>
              <a:rPr lang="zh-TW" sz="3200">
                <a:solidFill>
                  <a:schemeClr val="lt1"/>
                </a:solidFill>
              </a:rPr>
              <a:t>可能是因為</a:t>
            </a:r>
            <a:r>
              <a:rPr lang="zh-TW" sz="3200" u="sng">
                <a:solidFill>
                  <a:srgbClr val="FFFF00"/>
                </a:solidFill>
              </a:rPr>
              <a:t>智慧型手機</a:t>
            </a:r>
          </a:p>
        </p:txBody>
      </p:sp>
      <p:pic>
        <p:nvPicPr>
          <p:cNvPr id="555" name="Shape 5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250" y="569770"/>
            <a:ext cx="8191499" cy="43201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6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Shape 102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028" name="Shape 1028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29" name="Shape 1029"/>
          <p:cNvSpPr txBox="1"/>
          <p:nvPr/>
        </p:nvSpPr>
        <p:spPr>
          <a:xfrm>
            <a:off x="4922100" y="2184425"/>
            <a:ext cx="3745800" cy="27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560"/>
              </a:spcBef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北部民眾</a:t>
            </a: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：10筆</a:t>
            </a:r>
          </a:p>
          <a:p>
            <a:pPr lvl="0" rtl="0">
              <a:lnSpc>
                <a:spcPct val="115000"/>
              </a:lnSpc>
              <a:spcBef>
                <a:spcPts val="560"/>
              </a:spcBef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南部民眾</a:t>
            </a: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：9筆</a:t>
            </a:r>
          </a:p>
          <a:p>
            <a:pPr lvl="0" rtl="0">
              <a:lnSpc>
                <a:spcPct val="115000"/>
              </a:lnSpc>
              <a:spcBef>
                <a:spcPts val="560"/>
              </a:spcBef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上網時間 (分鐘)</a:t>
            </a:r>
          </a:p>
        </p:txBody>
      </p:sp>
      <p:sp>
        <p:nvSpPr>
          <p:cNvPr id="1030" name="Shape 1030"/>
          <p:cNvSpPr txBox="1"/>
          <p:nvPr/>
        </p:nvSpPr>
        <p:spPr>
          <a:xfrm>
            <a:off x="4922100" y="1027975"/>
            <a:ext cx="38511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zh-TW" sz="3600">
                <a:latin typeface="Microsoft JhengHei"/>
                <a:ea typeface="Microsoft JhengHei"/>
                <a:cs typeface="Microsoft JhengHei"/>
                <a:sym typeface="Microsoft JhengHei"/>
              </a:rPr>
              <a:t>南北民眾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zh-TW" sz="3600">
                <a:latin typeface="Microsoft JhengHei"/>
                <a:ea typeface="Microsoft JhengHei"/>
                <a:cs typeface="Microsoft JhengHei"/>
                <a:sym typeface="Microsoft JhengHei"/>
              </a:rPr>
              <a:t>上網時間調查</a:t>
            </a:r>
          </a:p>
        </p:txBody>
      </p:sp>
      <p:pic>
        <p:nvPicPr>
          <p:cNvPr id="1031" name="Shape 1031"/>
          <p:cNvPicPr preferRelativeResize="0"/>
          <p:nvPr/>
        </p:nvPicPr>
        <p:blipFill rotWithShape="1">
          <a:blip r:embed="rId3">
            <a:alphaModFix/>
          </a:blip>
          <a:srcRect b="0" l="0" r="29348" t="0"/>
          <a:stretch/>
        </p:blipFill>
        <p:spPr>
          <a:xfrm>
            <a:off x="598575" y="789749"/>
            <a:ext cx="3851099" cy="5187314"/>
          </a:xfrm>
          <a:prstGeom prst="rect">
            <a:avLst/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1032" name="Shape 10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4625" y="3983400"/>
            <a:ext cx="2947825" cy="2291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7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Shape 103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039" name="Shape 1039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40" name="Shape 1040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資料形態：兩獨立樣本</a:t>
            </a:r>
          </a:p>
        </p:txBody>
      </p:sp>
      <p:pic>
        <p:nvPicPr>
          <p:cNvPr id="1041" name="Shape 1041"/>
          <p:cNvPicPr preferRelativeResize="0"/>
          <p:nvPr/>
        </p:nvPicPr>
        <p:blipFill rotWithShape="1">
          <a:blip r:embed="rId3">
            <a:alphaModFix/>
          </a:blip>
          <a:srcRect b="14719" l="0" r="29348" t="0"/>
          <a:stretch/>
        </p:blipFill>
        <p:spPr>
          <a:xfrm>
            <a:off x="2311500" y="1271775"/>
            <a:ext cx="4521000" cy="5193400"/>
          </a:xfrm>
          <a:prstGeom prst="rect">
            <a:avLst/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1042" name="Shape 1042"/>
          <p:cNvSpPr/>
          <p:nvPr/>
        </p:nvSpPr>
        <p:spPr>
          <a:xfrm>
            <a:off x="2945844" y="3187933"/>
            <a:ext cx="1765800" cy="3187200"/>
          </a:xfrm>
          <a:prstGeom prst="rect">
            <a:avLst/>
          </a:prstGeom>
          <a:noFill/>
          <a:ln cap="flat" cmpd="sng" w="38100">
            <a:solidFill>
              <a:srgbClr val="38761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43" name="Shape 1043"/>
          <p:cNvSpPr/>
          <p:nvPr/>
        </p:nvSpPr>
        <p:spPr>
          <a:xfrm>
            <a:off x="4711700" y="3187925"/>
            <a:ext cx="1690800" cy="2854200"/>
          </a:xfrm>
          <a:prstGeom prst="rect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44" name="Shape 1044"/>
          <p:cNvSpPr/>
          <p:nvPr/>
        </p:nvSpPr>
        <p:spPr>
          <a:xfrm>
            <a:off x="6402499" y="2149850"/>
            <a:ext cx="1984199" cy="973200"/>
          </a:xfrm>
          <a:prstGeom prst="wedgeRoundRectCallout">
            <a:avLst>
              <a:gd fmla="val -72496" name="adj1"/>
              <a:gd fmla="val 72269" name="adj2"/>
              <a:gd fmla="val 0" name="adj3"/>
            </a:avLst>
          </a:prstGeom>
          <a:solidFill>
            <a:srgbClr val="0000FF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2400">
                <a:solidFill>
                  <a:srgbClr val="FFFFFF"/>
                </a:solidFill>
              </a:rPr>
              <a:t>第二欄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zh-TW" sz="3200">
                <a:solidFill>
                  <a:srgbClr val="FFFFFF"/>
                </a:solidFill>
              </a:rPr>
              <a:t>樣本2</a:t>
            </a:r>
          </a:p>
        </p:txBody>
      </p:sp>
      <p:sp>
        <p:nvSpPr>
          <p:cNvPr id="1045" name="Shape 1045"/>
          <p:cNvSpPr/>
          <p:nvPr/>
        </p:nvSpPr>
        <p:spPr>
          <a:xfrm>
            <a:off x="1195450" y="2006175"/>
            <a:ext cx="1941600" cy="973200"/>
          </a:xfrm>
          <a:prstGeom prst="wedgeRoundRectCallout">
            <a:avLst>
              <a:gd fmla="val 78582" name="adj1"/>
              <a:gd fmla="val 77510" name="adj2"/>
              <a:gd fmla="val 0" name="adj3"/>
            </a:avLst>
          </a:prstGeom>
          <a:solidFill>
            <a:srgbClr val="38761D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2400">
                <a:solidFill>
                  <a:srgbClr val="FFFFFF"/>
                </a:solidFill>
              </a:rPr>
              <a:t>第一欄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zh-TW" sz="3200">
                <a:solidFill>
                  <a:srgbClr val="FFFFFF"/>
                </a:solidFill>
              </a:rPr>
              <a:t>樣本1</a:t>
            </a:r>
          </a:p>
        </p:txBody>
      </p:sp>
      <p:sp>
        <p:nvSpPr>
          <p:cNvPr id="1046" name="Shape 1046"/>
          <p:cNvSpPr/>
          <p:nvPr/>
        </p:nvSpPr>
        <p:spPr>
          <a:xfrm>
            <a:off x="2945855" y="3187932"/>
            <a:ext cx="3456600" cy="343200"/>
          </a:xfrm>
          <a:prstGeom prst="rect">
            <a:avLst/>
          </a:prstGeom>
          <a:solidFill>
            <a:srgbClr val="434343">
              <a:alpha val="3115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47" name="Shape 1047"/>
          <p:cNvSpPr/>
          <p:nvPr/>
        </p:nvSpPr>
        <p:spPr>
          <a:xfrm>
            <a:off x="527250" y="3765300"/>
            <a:ext cx="1941600" cy="1065900"/>
          </a:xfrm>
          <a:prstGeom prst="wedgeRoundRectCallout">
            <a:avLst>
              <a:gd fmla="val 109956" name="adj1"/>
              <a:gd fmla="val -80355" name="adj2"/>
              <a:gd fmla="val 0" name="adj3"/>
            </a:avLst>
          </a:prstGeom>
          <a:solidFill>
            <a:srgbClr val="666666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2400">
                <a:solidFill>
                  <a:srgbClr val="FFFFFF"/>
                </a:solidFill>
              </a:rPr>
              <a:t>第一列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zh-TW" sz="3200">
                <a:solidFill>
                  <a:srgbClr val="FFFFFF"/>
                </a:solidFill>
              </a:rPr>
              <a:t>變數名稱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2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Shape 105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054" name="Shape 1054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實作學習單</a:t>
            </a:r>
          </a:p>
        </p:txBody>
      </p:sp>
      <p:sp>
        <p:nvSpPr>
          <p:cNvPr id="1055" name="Shape 1055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56" name="Shape 1056"/>
          <p:cNvSpPr/>
          <p:nvPr/>
        </p:nvSpPr>
        <p:spPr>
          <a:xfrm>
            <a:off x="3250200" y="3321675"/>
            <a:ext cx="2643600" cy="2284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/>
              <a:t>實作：</a:t>
            </a:r>
            <a:r>
              <a:rPr lang="zh-TW" sz="3200"/>
              <a:t>獨立樣本t檢定</a:t>
            </a:r>
            <a:r>
              <a:rPr lang="zh-TW" sz="3200"/>
              <a:t>.docx</a:t>
            </a:r>
          </a:p>
        </p:txBody>
      </p:sp>
      <p:pic>
        <p:nvPicPr>
          <p:cNvPr descr="[slide] google doc document homepage webpage slide" id="1057" name="Shape 10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3074" y="2452324"/>
            <a:ext cx="1227074" cy="1227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62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Shape 106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064" name="Shape 1064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/>
              <a:t>開啟R-Web</a:t>
            </a:r>
          </a:p>
        </p:txBody>
      </p:sp>
      <p:sp>
        <p:nvSpPr>
          <p:cNvPr id="1065" name="Shape 1065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66" name="Shape 1066"/>
          <p:cNvSpPr/>
          <p:nvPr/>
        </p:nvSpPr>
        <p:spPr>
          <a:xfrm>
            <a:off x="3250200" y="3380137"/>
            <a:ext cx="2643600" cy="1137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4800"/>
              <a:t>R-Web</a:t>
            </a:r>
          </a:p>
        </p:txBody>
      </p:sp>
      <p:pic>
        <p:nvPicPr>
          <p:cNvPr id="1067" name="Shape 10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4749" y="2340874"/>
            <a:ext cx="1134494" cy="1136925"/>
          </a:xfrm>
          <a:prstGeom prst="rect">
            <a:avLst/>
          </a:prstGeom>
          <a:noFill/>
          <a:ln>
            <a:noFill/>
          </a:ln>
        </p:spPr>
      </p:pic>
      <p:sp>
        <p:nvSpPr>
          <p:cNvPr id="1068" name="Shape 1068"/>
          <p:cNvSpPr txBox="1"/>
          <p:nvPr/>
        </p:nvSpPr>
        <p:spPr>
          <a:xfrm>
            <a:off x="1016250" y="4839700"/>
            <a:ext cx="7111500" cy="103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600" u="sng">
                <a:solidFill>
                  <a:schemeClr val="hlink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4"/>
              </a:rPr>
              <a:t>http://www.r-web.com.tw/</a:t>
            </a:r>
            <a:r>
              <a:rPr lang="zh-TW" sz="3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3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4" name="Shape 10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2625" y="2152587"/>
            <a:ext cx="3478750" cy="3661261"/>
          </a:xfrm>
          <a:prstGeom prst="rect">
            <a:avLst/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1075" name="Shape 107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076" name="Shape 1076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77" name="Shape 1077"/>
          <p:cNvSpPr txBox="1"/>
          <p:nvPr/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zh-TW" sz="4000">
                <a:latin typeface="Microsoft JhengHei"/>
                <a:ea typeface="Microsoft JhengHei"/>
                <a:cs typeface="Microsoft JhengHei"/>
                <a:sym typeface="Microsoft JhengHei"/>
              </a:rPr>
              <a:t>獨立樣本t檢定</a:t>
            </a:r>
            <a:r>
              <a:rPr b="1" lang="zh-TW" sz="4000">
                <a:latin typeface="Microsoft JhengHei"/>
                <a:ea typeface="Microsoft JhengHei"/>
                <a:cs typeface="Microsoft JhengHei"/>
                <a:sym typeface="Microsoft JhengHei"/>
              </a:rPr>
              <a:t>計算器</a:t>
            </a:r>
          </a:p>
        </p:txBody>
      </p:sp>
      <p:sp>
        <p:nvSpPr>
          <p:cNvPr id="1078" name="Shape 1078"/>
          <p:cNvSpPr/>
          <p:nvPr/>
        </p:nvSpPr>
        <p:spPr>
          <a:xfrm>
            <a:off x="3337331" y="5082850"/>
            <a:ext cx="2643600" cy="1098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/>
              <a:t>獨立樣本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zh-TW" sz="3200"/>
              <a:t>t檢定計算器</a:t>
            </a:r>
          </a:p>
        </p:txBody>
      </p:sp>
      <p:pic>
        <p:nvPicPr>
          <p:cNvPr descr="[Slide] web page 網頁 Slide" id="1079" name="Shape 10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7231" y="3951250"/>
            <a:ext cx="1243800" cy="124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4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Shape 1085"/>
          <p:cNvSpPr txBox="1"/>
          <p:nvPr>
            <p:ph idx="1" type="body"/>
          </p:nvPr>
        </p:nvSpPr>
        <p:spPr>
          <a:xfrm>
            <a:off x="3899275" y="1783075"/>
            <a:ext cx="4768500" cy="4711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zh-TW"/>
              <a:t>開啟檔案並下載CSV檔案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zh-TW"/>
              <a:t>上傳檔案到R-Web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zh-TW"/>
              <a:t>繪製盒鬚圖(箱型圖)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zh-TW"/>
              <a:t>選單⇨分析方法⇨平均數檢定</a:t>
            </a:r>
            <a:br>
              <a:rPr lang="zh-TW"/>
            </a:br>
            <a:r>
              <a:rPr lang="zh-TW"/>
              <a:t>⇨(獨立)雙樣本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zh-TW"/>
              <a:t>設定獨立樣本t檢定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zh-TW"/>
              <a:t>設定獨立樣本t檢定：進階選項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zh-TW"/>
              <a:t>開始分析⇨輸出結果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zh-TW"/>
              <a:t>輸出結果解讀</a:t>
            </a:r>
          </a:p>
          <a:p>
            <a:pPr indent="-228600" lvl="0" marL="457200">
              <a:spcBef>
                <a:spcPts val="0"/>
              </a:spcBef>
              <a:buAutoNum type="arabicPeriod"/>
            </a:pPr>
            <a:r>
              <a:rPr lang="zh-TW"/>
              <a:t>撰寫推論統計的結論</a:t>
            </a:r>
          </a:p>
        </p:txBody>
      </p:sp>
      <p:sp>
        <p:nvSpPr>
          <p:cNvPr id="1086" name="Shape 108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087" name="Shape 1087"/>
          <p:cNvSpPr txBox="1"/>
          <p:nvPr>
            <p:ph type="title"/>
          </p:nvPr>
        </p:nvSpPr>
        <p:spPr>
          <a:xfrm>
            <a:off x="3258150" y="169425"/>
            <a:ext cx="5409600" cy="12438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/>
              <a:t>W10-a. </a:t>
            </a:r>
            <a:r>
              <a:rPr lang="zh-TW"/>
              <a:t>獨立樣本t檢定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2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Shape 1093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1. </a:t>
            </a:r>
            <a:r>
              <a:rPr lang="zh-TW"/>
              <a:t>開啟檔案並下載CSV檔案</a:t>
            </a:r>
          </a:p>
        </p:txBody>
      </p:sp>
      <p:sp>
        <p:nvSpPr>
          <p:cNvPr id="1094" name="Shape 109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095" name="Shape 1095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96" name="Shape 1096"/>
          <p:cNvSpPr/>
          <p:nvPr/>
        </p:nvSpPr>
        <p:spPr>
          <a:xfrm>
            <a:off x="1221300" y="3321675"/>
            <a:ext cx="2643600" cy="2284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/>
              <a:t>實作：獨立樣本t檢定.docx</a:t>
            </a:r>
          </a:p>
        </p:txBody>
      </p:sp>
      <p:pic>
        <p:nvPicPr>
          <p:cNvPr descr="[slide] google doc document homepage webpage slide" id="1097" name="Shape 10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4174" y="2452324"/>
            <a:ext cx="1227074" cy="1227074"/>
          </a:xfrm>
          <a:prstGeom prst="rect">
            <a:avLst/>
          </a:prstGeom>
          <a:noFill/>
          <a:ln>
            <a:noFill/>
          </a:ln>
        </p:spPr>
      </p:pic>
      <p:sp>
        <p:nvSpPr>
          <p:cNvPr id="1098" name="Shape 1098"/>
          <p:cNvSpPr/>
          <p:nvPr/>
        </p:nvSpPr>
        <p:spPr>
          <a:xfrm>
            <a:off x="5004200" y="3321675"/>
            <a:ext cx="3421800" cy="2284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38761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南北民眾</a:t>
            </a:r>
            <a:b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上網時間調查</a:t>
            </a:r>
            <a:r>
              <a:rPr lang="zh-TW" sz="3200"/>
              <a:t> </a:t>
            </a:r>
            <a:br>
              <a:rPr lang="zh-TW" sz="3200"/>
            </a:br>
            <a:r>
              <a:rPr lang="zh-TW" sz="3200"/>
              <a:t>- data.csv</a:t>
            </a:r>
          </a:p>
        </p:txBody>
      </p:sp>
      <p:pic>
        <p:nvPicPr>
          <p:cNvPr descr="google spreadsheet.png" id="1099" name="Shape 10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39974" y="2557200"/>
            <a:ext cx="773749" cy="999274"/>
          </a:xfrm>
          <a:prstGeom prst="rect">
            <a:avLst/>
          </a:prstGeom>
          <a:noFill/>
          <a:ln>
            <a:noFill/>
          </a:ln>
        </p:spPr>
      </p:pic>
      <p:sp>
        <p:nvSpPr>
          <p:cNvPr id="1100" name="Shape 1100"/>
          <p:cNvSpPr/>
          <p:nvPr/>
        </p:nvSpPr>
        <p:spPr>
          <a:xfrm flipH="1">
            <a:off x="3979651" y="4150000"/>
            <a:ext cx="8730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05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Shape 1106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2. </a:t>
            </a:r>
            <a:r>
              <a:rPr lang="zh-TW"/>
              <a:t>上傳檔案到R-Web</a:t>
            </a:r>
          </a:p>
        </p:txBody>
      </p:sp>
      <p:sp>
        <p:nvSpPr>
          <p:cNvPr id="1107" name="Shape 1107"/>
          <p:cNvSpPr txBox="1"/>
          <p:nvPr>
            <p:ph idx="1" type="body"/>
          </p:nvPr>
        </p:nvSpPr>
        <p:spPr>
          <a:xfrm>
            <a:off x="329000" y="1791150"/>
            <a:ext cx="4528800" cy="4711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000000"/>
              </a:buClr>
              <a:buAutoNum type="arabicPeriod"/>
            </a:pPr>
            <a:r>
              <a:rPr lang="zh-TW"/>
              <a:t>登入R-Web</a:t>
            </a:r>
          </a:p>
          <a:p>
            <a:pPr indent="-228600" lvl="0" marL="457200" rtl="0">
              <a:spcBef>
                <a:spcPts val="0"/>
              </a:spcBef>
              <a:buClr>
                <a:srgbClr val="000000"/>
              </a:buClr>
              <a:buAutoNum type="arabicPeriod"/>
            </a:pPr>
            <a:r>
              <a:rPr lang="zh-TW"/>
              <a:t>選單 ⇨ 資料處理 ⇨ 管理資料檔</a:t>
            </a:r>
            <a:r>
              <a:rPr lang="zh-TW">
                <a:solidFill>
                  <a:schemeClr val="dk1"/>
                </a:solidFill>
              </a:rPr>
              <a:t> ⇨ 上傳資料檔</a:t>
            </a:r>
          </a:p>
          <a:p>
            <a:pPr indent="-228600" lvl="0" marL="457200" rtl="0">
              <a:spcBef>
                <a:spcPts val="0"/>
              </a:spcBef>
              <a:buClr>
                <a:schemeClr val="dk1"/>
              </a:buClr>
              <a:buAutoNum type="arabicPeriod"/>
            </a:pPr>
            <a:r>
              <a:rPr lang="zh-TW">
                <a:solidFill>
                  <a:schemeClr val="dk1"/>
                </a:solidFill>
              </a:rPr>
              <a:t>步驟一：選擇資料檔：選擇</a:t>
            </a:r>
            <a:r>
              <a:rPr lang="zh-TW">
                <a:solidFill>
                  <a:srgbClr val="FF0000"/>
                </a:solidFill>
              </a:rPr>
              <a:t>「南北民眾上網時間調查 - data.csv」</a:t>
            </a:r>
          </a:p>
          <a:p>
            <a:pPr indent="-228600" lvl="0" marL="457200" rtl="0">
              <a:spcBef>
                <a:spcPts val="0"/>
              </a:spcBef>
              <a:buClr>
                <a:schemeClr val="dk1"/>
              </a:buClr>
              <a:buAutoNum type="arabicPeriod"/>
            </a:pPr>
            <a:r>
              <a:rPr lang="zh-TW">
                <a:solidFill>
                  <a:schemeClr val="dk1"/>
                </a:solidFill>
              </a:rPr>
              <a:t>步驟二：上傳資料設定</a:t>
            </a:r>
          </a:p>
          <a:p>
            <a:pPr indent="-228600" lvl="0" marL="457200">
              <a:spcBef>
                <a:spcPts val="0"/>
              </a:spcBef>
              <a:buClr>
                <a:schemeClr val="dk1"/>
              </a:buClr>
              <a:buAutoNum type="arabicPeriod"/>
            </a:pPr>
            <a:r>
              <a:rPr lang="zh-TW">
                <a:solidFill>
                  <a:schemeClr val="dk1"/>
                </a:solidFill>
              </a:rPr>
              <a:t>步驟三：修改資料名稱及變數型態：</a:t>
            </a:r>
            <a:r>
              <a:rPr b="1" lang="zh-TW">
                <a:solidFill>
                  <a:srgbClr val="FF0000"/>
                </a:solidFill>
              </a:rPr>
              <a:t>將資料檔名稱命名為今天日期「0425a」</a:t>
            </a:r>
          </a:p>
        </p:txBody>
      </p:sp>
      <p:sp>
        <p:nvSpPr>
          <p:cNvPr id="1108" name="Shape 1108"/>
          <p:cNvSpPr txBox="1"/>
          <p:nvPr>
            <p:ph idx="2" type="body"/>
          </p:nvPr>
        </p:nvSpPr>
        <p:spPr>
          <a:xfrm>
            <a:off x="4705350" y="1791150"/>
            <a:ext cx="4019400" cy="4711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09" name="Shape 110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110" name="Shape 1110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111" name="Shape 1111"/>
          <p:cNvPicPr preferRelativeResize="0"/>
          <p:nvPr/>
        </p:nvPicPr>
        <p:blipFill rotWithShape="1">
          <a:blip r:embed="rId3">
            <a:alphaModFix/>
          </a:blip>
          <a:srcRect b="0" l="1099" r="55266" t="18626"/>
          <a:stretch/>
        </p:blipFill>
        <p:spPr>
          <a:xfrm>
            <a:off x="4720125" y="1791149"/>
            <a:ext cx="3989851" cy="4711800"/>
          </a:xfrm>
          <a:prstGeom prst="rect">
            <a:avLst/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1112" name="Shape 1112"/>
          <p:cNvSpPr/>
          <p:nvPr/>
        </p:nvSpPr>
        <p:spPr>
          <a:xfrm>
            <a:off x="7782175" y="4429650"/>
            <a:ext cx="927900" cy="22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13" name="Shape 1113"/>
          <p:cNvSpPr/>
          <p:nvPr/>
        </p:nvSpPr>
        <p:spPr>
          <a:xfrm>
            <a:off x="6067125" y="4434623"/>
            <a:ext cx="1785000" cy="261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1114" name="Shape 1114"/>
          <p:cNvSpPr/>
          <p:nvPr/>
        </p:nvSpPr>
        <p:spPr>
          <a:xfrm>
            <a:off x="5525925" y="2578125"/>
            <a:ext cx="3183900" cy="984600"/>
          </a:xfrm>
          <a:prstGeom prst="wedgeRoundRectCallout">
            <a:avLst>
              <a:gd fmla="val 11256" name="adj1"/>
              <a:gd fmla="val 135459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2400">
                <a:solidFill>
                  <a:srgbClr val="FFFFFF"/>
                </a:solidFill>
              </a:rPr>
              <a:t>資料檔名稱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zh-TW" sz="3200">
                <a:solidFill>
                  <a:srgbClr val="FFFFFF"/>
                </a:solidFill>
              </a:rPr>
              <a:t>0425a</a:t>
            </a:r>
          </a:p>
        </p:txBody>
      </p:sp>
      <p:sp>
        <p:nvSpPr>
          <p:cNvPr id="1115" name="Shape 1115"/>
          <p:cNvSpPr/>
          <p:nvPr/>
        </p:nvSpPr>
        <p:spPr>
          <a:xfrm>
            <a:off x="6219975" y="4499475"/>
            <a:ext cx="1521300" cy="156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16" name="Shape 1116"/>
          <p:cNvSpPr txBox="1"/>
          <p:nvPr/>
        </p:nvSpPr>
        <p:spPr>
          <a:xfrm>
            <a:off x="6139900" y="4379650"/>
            <a:ext cx="6897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0425a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2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Shape 1122"/>
          <p:cNvSpPr txBox="1"/>
          <p:nvPr>
            <p:ph type="title"/>
          </p:nvPr>
        </p:nvSpPr>
        <p:spPr>
          <a:xfrm>
            <a:off x="476250" y="169425"/>
            <a:ext cx="8191500" cy="986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3. </a:t>
            </a:r>
            <a:r>
              <a:rPr lang="zh-TW"/>
              <a:t>繪製盒鬚圖(箱型圖)</a:t>
            </a:r>
          </a:p>
        </p:txBody>
      </p:sp>
      <p:sp>
        <p:nvSpPr>
          <p:cNvPr id="1123" name="Shape 1123"/>
          <p:cNvSpPr txBox="1"/>
          <p:nvPr>
            <p:ph idx="4294967295" type="body"/>
          </p:nvPr>
        </p:nvSpPr>
        <p:spPr>
          <a:xfrm>
            <a:off x="264525" y="1562550"/>
            <a:ext cx="4288200" cy="4711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zh-TW"/>
              <a:t>選單 ⇨ 圖表繪製 ⇨ 盒鬚圖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zh-TW"/>
              <a:t>步驟一：資料匯入 </a:t>
            </a:r>
            <a:br>
              <a:rPr lang="zh-TW"/>
            </a:br>
            <a:r>
              <a:rPr lang="zh-TW"/>
              <a:t>剛剛上傳的資料「0425a」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zh-TW"/>
              <a:t>步驟二：參數設定</a:t>
            </a:r>
            <a:br>
              <a:rPr lang="zh-TW"/>
            </a:br>
            <a:r>
              <a:rPr lang="zh-TW"/>
              <a:t>將變數全部移到右邊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zh-TW"/>
              <a:t>按下「繪製圖形」</a:t>
            </a:r>
          </a:p>
          <a:p>
            <a:pPr indent="-228600" lvl="0" marL="457200" rtl="0">
              <a:spcBef>
                <a:spcPts val="0"/>
              </a:spcBef>
              <a:spcAft>
                <a:spcPts val="1000"/>
              </a:spcAft>
              <a:buAutoNum type="arabicPeriod"/>
            </a:pPr>
            <a:r>
              <a:rPr lang="zh-TW"/>
              <a:t>取得盒鬚圖(箱型圖)</a:t>
            </a:r>
          </a:p>
          <a:p>
            <a:pPr indent="-228600" lvl="0" marL="457200" rtl="0">
              <a:spcBef>
                <a:spcPts val="0"/>
              </a:spcBef>
              <a:spcAft>
                <a:spcPts val="1000"/>
              </a:spcAft>
              <a:buAutoNum type="arabicPeriod"/>
            </a:pPr>
            <a:r>
              <a:rPr lang="zh-TW"/>
              <a:t>複製盒鬚圖</a:t>
            </a:r>
            <a:r>
              <a:rPr lang="zh-TW">
                <a:solidFill>
                  <a:schemeClr val="dk1"/>
                </a:solidFill>
              </a:rPr>
              <a:t>(箱型圖)</a:t>
            </a:r>
            <a:r>
              <a:rPr lang="zh-TW"/>
              <a:t>圖片，貼上到實作學習單作答</a:t>
            </a:r>
          </a:p>
          <a:p>
            <a:pPr indent="0" lvl="0" marL="0" rtl="0" algn="ctr">
              <a:spcBef>
                <a:spcPts val="0"/>
              </a:spcBef>
              <a:buNone/>
            </a:pPr>
            <a:r>
              <a:rPr lang="zh-TW"/>
              <a:t>詳細操作請見</a:t>
            </a:r>
            <a:br>
              <a:rPr lang="zh-TW"/>
            </a:br>
            <a:r>
              <a:rPr lang="zh-TW" u="sng">
                <a:solidFill>
                  <a:schemeClr val="hlink"/>
                </a:solidFill>
                <a:hlinkClick r:id="rId3"/>
              </a:rPr>
              <a:t>W05 資料的中心與離度</a:t>
            </a:r>
          </a:p>
        </p:txBody>
      </p:sp>
      <p:sp>
        <p:nvSpPr>
          <p:cNvPr id="1124" name="Shape 112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125" name="Shape 1125"/>
          <p:cNvSpPr txBox="1"/>
          <p:nvPr>
            <p:ph idx="1" type="subTitle"/>
          </p:nvPr>
        </p:nvSpPr>
        <p:spPr>
          <a:xfrm>
            <a:off x="24200" y="6583675"/>
            <a:ext cx="8350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126" name="Shape 1126"/>
          <p:cNvPicPr preferRelativeResize="0"/>
          <p:nvPr/>
        </p:nvPicPr>
        <p:blipFill rotWithShape="1">
          <a:blip r:embed="rId4">
            <a:alphaModFix/>
          </a:blip>
          <a:srcRect b="0" l="0" r="0" t="4425"/>
          <a:stretch/>
        </p:blipFill>
        <p:spPr>
          <a:xfrm>
            <a:off x="4644950" y="1562549"/>
            <a:ext cx="4140200" cy="4711800"/>
          </a:xfrm>
          <a:prstGeom prst="rect">
            <a:avLst/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Shape 1132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4. </a:t>
            </a:r>
            <a:r>
              <a:rPr lang="zh-TW"/>
              <a:t>選單</a:t>
            </a:r>
            <a:r>
              <a:rPr lang="zh-TW">
                <a:solidFill>
                  <a:schemeClr val="dk1"/>
                </a:solidFill>
              </a:rPr>
              <a:t>⇨</a:t>
            </a:r>
            <a:r>
              <a:rPr lang="zh-TW"/>
              <a:t>分析方法⇨平均數檢定</a:t>
            </a:r>
            <a:br>
              <a:rPr lang="zh-TW"/>
            </a:br>
            <a:r>
              <a:rPr lang="zh-TW">
                <a:solidFill>
                  <a:schemeClr val="dk1"/>
                </a:solidFill>
              </a:rPr>
              <a:t>⇨(獨立)雙樣本</a:t>
            </a:r>
          </a:p>
        </p:txBody>
      </p:sp>
      <p:sp>
        <p:nvSpPr>
          <p:cNvPr id="1133" name="Shape 113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134" name="Shape 1134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135" name="Shape 1135"/>
          <p:cNvPicPr preferRelativeResize="0"/>
          <p:nvPr/>
        </p:nvPicPr>
        <p:blipFill rotWithShape="1">
          <a:blip r:embed="rId3">
            <a:alphaModFix/>
          </a:blip>
          <a:srcRect b="0" l="0" r="2695" t="0"/>
          <a:stretch/>
        </p:blipFill>
        <p:spPr>
          <a:xfrm>
            <a:off x="36050" y="1771250"/>
            <a:ext cx="9143999" cy="4781950"/>
          </a:xfrm>
          <a:prstGeom prst="rect">
            <a:avLst/>
          </a:prstGeom>
          <a:noFill/>
          <a:ln>
            <a:noFill/>
          </a:ln>
        </p:spPr>
      </p:pic>
      <p:sp>
        <p:nvSpPr>
          <p:cNvPr id="1136" name="Shape 1136"/>
          <p:cNvSpPr/>
          <p:nvPr/>
        </p:nvSpPr>
        <p:spPr>
          <a:xfrm>
            <a:off x="3865991" y="2739661"/>
            <a:ext cx="1210200" cy="563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1137" name="Shape 1137"/>
          <p:cNvSpPr/>
          <p:nvPr/>
        </p:nvSpPr>
        <p:spPr>
          <a:xfrm>
            <a:off x="3865991" y="3705127"/>
            <a:ext cx="1210200" cy="563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1138" name="Shape 1138"/>
          <p:cNvSpPr/>
          <p:nvPr/>
        </p:nvSpPr>
        <p:spPr>
          <a:xfrm>
            <a:off x="6542901" y="4164025"/>
            <a:ext cx="1475100" cy="563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cxnSp>
        <p:nvCxnSpPr>
          <p:cNvPr id="1139" name="Shape 1139"/>
          <p:cNvCxnSpPr>
            <a:stCxn id="1136" idx="2"/>
            <a:endCxn id="1137" idx="0"/>
          </p:cNvCxnSpPr>
          <p:nvPr/>
        </p:nvCxnSpPr>
        <p:spPr>
          <a:xfrm>
            <a:off x="4471091" y="3303061"/>
            <a:ext cx="0" cy="4020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140" name="Shape 1140"/>
          <p:cNvCxnSpPr>
            <a:endCxn id="1138" idx="1"/>
          </p:cNvCxnSpPr>
          <p:nvPr/>
        </p:nvCxnSpPr>
        <p:spPr>
          <a:xfrm>
            <a:off x="5076201" y="3986725"/>
            <a:ext cx="1466700" cy="4590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Shape 56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562" name="Shape 562"/>
          <p:cNvSpPr txBox="1"/>
          <p:nvPr>
            <p:ph idx="1" type="subTitle"/>
          </p:nvPr>
        </p:nvSpPr>
        <p:spPr>
          <a:xfrm>
            <a:off x="24200" y="6583675"/>
            <a:ext cx="82860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https://technews.tw/2017/03/13/reading-habit/</a:t>
            </a:r>
          </a:p>
        </p:txBody>
      </p:sp>
      <p:sp>
        <p:nvSpPr>
          <p:cNvPr id="563" name="Shape 563"/>
          <p:cNvSpPr txBox="1"/>
          <p:nvPr>
            <p:ph type="title"/>
          </p:nvPr>
        </p:nvSpPr>
        <p:spPr>
          <a:xfrm>
            <a:off x="476250" y="5026500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3200" u="sng">
                <a:solidFill>
                  <a:srgbClr val="FFFF00"/>
                </a:solidFill>
              </a:rPr>
              <a:t>電子裝置使用</a:t>
            </a:r>
            <a:r>
              <a:rPr lang="zh-TW" sz="3200"/>
              <a:t>越多，</a:t>
            </a:r>
            <a:r>
              <a:rPr lang="zh-TW" sz="3200" u="sng">
                <a:solidFill>
                  <a:srgbClr val="FFFF00"/>
                </a:solidFill>
              </a:rPr>
              <a:t>閱讀時間</a:t>
            </a:r>
            <a:r>
              <a:rPr lang="zh-TW" sz="3200"/>
              <a:t>越少？</a:t>
            </a:r>
          </a:p>
        </p:txBody>
      </p:sp>
      <p:pic>
        <p:nvPicPr>
          <p:cNvPr id="564" name="Shape 5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762" y="216975"/>
            <a:ext cx="8024483" cy="4721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45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" name="Shape 1146"/>
          <p:cNvPicPr preferRelativeResize="0"/>
          <p:nvPr/>
        </p:nvPicPr>
        <p:blipFill rotWithShape="1">
          <a:blip r:embed="rId3">
            <a:alphaModFix/>
          </a:blip>
          <a:srcRect b="6916" l="53907" r="8915" t="0"/>
          <a:stretch/>
        </p:blipFill>
        <p:spPr>
          <a:xfrm>
            <a:off x="6797375" y="983550"/>
            <a:ext cx="2346624" cy="5569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7" name="Shape 1147"/>
          <p:cNvPicPr preferRelativeResize="0"/>
          <p:nvPr/>
        </p:nvPicPr>
        <p:blipFill rotWithShape="1">
          <a:blip r:embed="rId3">
            <a:alphaModFix/>
          </a:blip>
          <a:srcRect b="6916" l="0" r="60224" t="0"/>
          <a:stretch/>
        </p:blipFill>
        <p:spPr>
          <a:xfrm>
            <a:off x="4286700" y="983550"/>
            <a:ext cx="2510674" cy="5569649"/>
          </a:xfrm>
          <a:prstGeom prst="rect">
            <a:avLst/>
          </a:prstGeom>
          <a:noFill/>
          <a:ln>
            <a:noFill/>
          </a:ln>
        </p:spPr>
      </p:pic>
      <p:sp>
        <p:nvSpPr>
          <p:cNvPr id="1148" name="Shape 1148"/>
          <p:cNvSpPr/>
          <p:nvPr/>
        </p:nvSpPr>
        <p:spPr>
          <a:xfrm>
            <a:off x="4294900" y="1004450"/>
            <a:ext cx="4849200" cy="5548800"/>
          </a:xfrm>
          <a:prstGeom prst="rect">
            <a:avLst/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49" name="Shape 1149"/>
          <p:cNvSpPr txBox="1"/>
          <p:nvPr>
            <p:ph idx="4294967295" type="body"/>
          </p:nvPr>
        </p:nvSpPr>
        <p:spPr>
          <a:xfrm>
            <a:off x="163025" y="1342150"/>
            <a:ext cx="4161300" cy="51609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zh-TW"/>
              <a:t>步驟一：資料匯入 </a:t>
            </a:r>
            <a:br>
              <a:rPr lang="zh-TW"/>
            </a:br>
            <a:r>
              <a:rPr lang="zh-TW"/>
              <a:t>剛剛上傳的資料</a:t>
            </a:r>
            <a:br>
              <a:rPr lang="zh-TW"/>
            </a:br>
            <a:r>
              <a:rPr lang="zh-TW"/>
              <a:t>「0425a」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zh-TW"/>
              <a:t>步驟二：資料型態設定</a:t>
            </a:r>
            <a:br>
              <a:rPr lang="zh-TW"/>
            </a:br>
            <a:r>
              <a:rPr lang="zh-TW"/>
              <a:t>「資料型態為兩獨立樣本」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zh-TW"/>
              <a:t>步驟三：參數設定</a:t>
            </a:r>
          </a:p>
          <a:p>
            <a:pPr indent="-228600" lvl="1" marL="914400" rtl="0">
              <a:spcBef>
                <a:spcPts val="0"/>
              </a:spcBef>
            </a:pPr>
            <a:r>
              <a:rPr lang="zh-TW"/>
              <a:t>檢定樣本一：北部</a:t>
            </a:r>
          </a:p>
          <a:p>
            <a:pPr indent="-228600" lvl="1" marL="914400" rtl="0">
              <a:spcBef>
                <a:spcPts val="0"/>
              </a:spcBef>
            </a:pPr>
            <a:r>
              <a:rPr lang="zh-TW"/>
              <a:t>檢定樣本二：南部</a:t>
            </a:r>
          </a:p>
        </p:txBody>
      </p:sp>
      <p:sp>
        <p:nvSpPr>
          <p:cNvPr id="1150" name="Shape 115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151" name="Shape 1151"/>
          <p:cNvSpPr txBox="1"/>
          <p:nvPr>
            <p:ph idx="1" type="subTitle"/>
          </p:nvPr>
        </p:nvSpPr>
        <p:spPr>
          <a:xfrm>
            <a:off x="24200" y="6583675"/>
            <a:ext cx="8350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52" name="Shape 1152"/>
          <p:cNvSpPr txBox="1"/>
          <p:nvPr>
            <p:ph type="title"/>
          </p:nvPr>
        </p:nvSpPr>
        <p:spPr>
          <a:xfrm>
            <a:off x="476250" y="169425"/>
            <a:ext cx="8191500" cy="986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5</a:t>
            </a:r>
            <a:r>
              <a:rPr lang="zh-TW"/>
              <a:t>. 設定獨立樣本t檢定</a:t>
            </a:r>
          </a:p>
        </p:txBody>
      </p:sp>
      <p:sp>
        <p:nvSpPr>
          <p:cNvPr id="1153" name="Shape 1153"/>
          <p:cNvSpPr/>
          <p:nvPr/>
        </p:nvSpPr>
        <p:spPr>
          <a:xfrm>
            <a:off x="5940425" y="2051254"/>
            <a:ext cx="602400" cy="594600"/>
          </a:xfrm>
          <a:prstGeom prst="wedgeEllipseCallout">
            <a:avLst>
              <a:gd fmla="val 102320" name="adj1"/>
              <a:gd fmla="val 27341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zh-TW" sz="32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1154" name="Shape 1154"/>
          <p:cNvSpPr/>
          <p:nvPr/>
        </p:nvSpPr>
        <p:spPr>
          <a:xfrm>
            <a:off x="6382050" y="3064354"/>
            <a:ext cx="602400" cy="594600"/>
          </a:xfrm>
          <a:prstGeom prst="wedgeEllipseCallout">
            <a:avLst>
              <a:gd fmla="val 70696" name="adj1"/>
              <a:gd fmla="val 60838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zh-TW" sz="32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155" name="Shape 1155"/>
          <p:cNvSpPr/>
          <p:nvPr/>
        </p:nvSpPr>
        <p:spPr>
          <a:xfrm>
            <a:off x="7421150" y="4198679"/>
            <a:ext cx="602400" cy="594600"/>
          </a:xfrm>
          <a:prstGeom prst="wedgeEllipseCallout">
            <a:avLst>
              <a:gd fmla="val 70696" name="adj1"/>
              <a:gd fmla="val 60838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zh-TW" sz="320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1156" name="Shape 1156"/>
          <p:cNvSpPr/>
          <p:nvPr/>
        </p:nvSpPr>
        <p:spPr>
          <a:xfrm>
            <a:off x="8212975" y="2665275"/>
            <a:ext cx="857100" cy="156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57" name="Shape 1157"/>
          <p:cNvSpPr txBox="1"/>
          <p:nvPr/>
        </p:nvSpPr>
        <p:spPr>
          <a:xfrm>
            <a:off x="8132900" y="2545450"/>
            <a:ext cx="7797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/>
              <a:t>0425a</a:t>
            </a:r>
          </a:p>
        </p:txBody>
      </p:sp>
      <p:sp>
        <p:nvSpPr>
          <p:cNvPr id="1158" name="Shape 1158"/>
          <p:cNvSpPr/>
          <p:nvPr/>
        </p:nvSpPr>
        <p:spPr>
          <a:xfrm>
            <a:off x="6901525" y="2460775"/>
            <a:ext cx="2214900" cy="156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59" name="Shape 1159"/>
          <p:cNvSpPr txBox="1"/>
          <p:nvPr/>
        </p:nvSpPr>
        <p:spPr>
          <a:xfrm>
            <a:off x="6831700" y="2484750"/>
            <a:ext cx="609300" cy="13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1000"/>
              <a:t>0425a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64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Shape 1165"/>
          <p:cNvSpPr txBox="1"/>
          <p:nvPr>
            <p:ph type="title"/>
          </p:nvPr>
        </p:nvSpPr>
        <p:spPr>
          <a:xfrm>
            <a:off x="476250" y="169425"/>
            <a:ext cx="8191500" cy="986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>
                <a:solidFill>
                  <a:schemeClr val="dk1"/>
                </a:solidFill>
              </a:rPr>
              <a:t>6. 設定獨立樣本t檢定：進階選項</a:t>
            </a:r>
          </a:p>
        </p:txBody>
      </p:sp>
      <p:sp>
        <p:nvSpPr>
          <p:cNvPr id="1166" name="Shape 116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167" name="Shape 1167"/>
          <p:cNvSpPr txBox="1"/>
          <p:nvPr>
            <p:ph idx="1" type="subTitle"/>
          </p:nvPr>
        </p:nvSpPr>
        <p:spPr>
          <a:xfrm>
            <a:off x="24200" y="6583675"/>
            <a:ext cx="8350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168" name="Shape 1168"/>
          <p:cNvPicPr preferRelativeResize="0"/>
          <p:nvPr/>
        </p:nvPicPr>
        <p:blipFill rotWithShape="1">
          <a:blip r:embed="rId3">
            <a:alphaModFix/>
          </a:blip>
          <a:srcRect b="0" l="0" r="16464" t="72438"/>
          <a:stretch/>
        </p:blipFill>
        <p:spPr>
          <a:xfrm>
            <a:off x="1853275" y="1013125"/>
            <a:ext cx="7100225" cy="2220674"/>
          </a:xfrm>
          <a:prstGeom prst="rect">
            <a:avLst/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1169" name="Shape 11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600" y="2518512"/>
            <a:ext cx="4533900" cy="4238625"/>
          </a:xfrm>
          <a:prstGeom prst="rect">
            <a:avLst/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1170" name="Shape 1170"/>
          <p:cNvSpPr/>
          <p:nvPr/>
        </p:nvSpPr>
        <p:spPr>
          <a:xfrm>
            <a:off x="6554925" y="2770895"/>
            <a:ext cx="924000" cy="462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1171" name="Shape 1171"/>
          <p:cNvSpPr/>
          <p:nvPr/>
        </p:nvSpPr>
        <p:spPr>
          <a:xfrm>
            <a:off x="1143000" y="5308023"/>
            <a:ext cx="2017500" cy="3417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1172" name="Shape 1172"/>
          <p:cNvSpPr/>
          <p:nvPr/>
        </p:nvSpPr>
        <p:spPr>
          <a:xfrm>
            <a:off x="1905000" y="5706350"/>
            <a:ext cx="762000" cy="3417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1173" name="Shape 1173"/>
          <p:cNvSpPr/>
          <p:nvPr/>
        </p:nvSpPr>
        <p:spPr>
          <a:xfrm flipH="1" rot="8999693">
            <a:off x="4507822" y="3506145"/>
            <a:ext cx="2146468" cy="524858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74" name="Shape 1174"/>
          <p:cNvSpPr/>
          <p:nvPr/>
        </p:nvSpPr>
        <p:spPr>
          <a:xfrm>
            <a:off x="4162975" y="5118900"/>
            <a:ext cx="4020000" cy="841200"/>
          </a:xfrm>
          <a:prstGeom prst="wedgeRoundRectCallout">
            <a:avLst>
              <a:gd fmla="val -72782" name="adj1"/>
              <a:gd fmla="val -12589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2400">
                <a:solidFill>
                  <a:srgbClr val="FFFFFF"/>
                </a:solidFill>
              </a:rPr>
              <a:t>勾選: 顯示樣本敘述統計量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79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Shape 1180"/>
          <p:cNvSpPr txBox="1"/>
          <p:nvPr>
            <p:ph type="title"/>
          </p:nvPr>
        </p:nvSpPr>
        <p:spPr>
          <a:xfrm>
            <a:off x="476250" y="169425"/>
            <a:ext cx="8191500" cy="986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7. </a:t>
            </a:r>
            <a:r>
              <a:rPr lang="zh-TW"/>
              <a:t>開始分析⇨輸出結果</a:t>
            </a:r>
          </a:p>
        </p:txBody>
      </p:sp>
      <p:sp>
        <p:nvSpPr>
          <p:cNvPr id="1181" name="Shape 118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182" name="Shape 1182"/>
          <p:cNvSpPr txBox="1"/>
          <p:nvPr>
            <p:ph idx="1" type="subTitle"/>
          </p:nvPr>
        </p:nvSpPr>
        <p:spPr>
          <a:xfrm>
            <a:off x="24200" y="6583675"/>
            <a:ext cx="8350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183" name="Shape 1183"/>
          <p:cNvPicPr preferRelativeResize="0"/>
          <p:nvPr/>
        </p:nvPicPr>
        <p:blipFill rotWithShape="1">
          <a:blip r:embed="rId3">
            <a:alphaModFix/>
          </a:blip>
          <a:srcRect b="0" l="0" r="0" t="74287"/>
          <a:stretch/>
        </p:blipFill>
        <p:spPr>
          <a:xfrm>
            <a:off x="0" y="1307525"/>
            <a:ext cx="9118024" cy="2222475"/>
          </a:xfrm>
          <a:prstGeom prst="rect">
            <a:avLst/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1184" name="Shape 1184"/>
          <p:cNvPicPr preferRelativeResize="0"/>
          <p:nvPr/>
        </p:nvPicPr>
        <p:blipFill rotWithShape="1">
          <a:blip r:embed="rId4">
            <a:alphaModFix/>
          </a:blip>
          <a:srcRect b="43093" l="0" r="0" t="23364"/>
          <a:stretch/>
        </p:blipFill>
        <p:spPr>
          <a:xfrm>
            <a:off x="24200" y="3902521"/>
            <a:ext cx="9118024" cy="2650679"/>
          </a:xfrm>
          <a:prstGeom prst="rect">
            <a:avLst/>
          </a:prstGeom>
          <a:noFill/>
          <a:ln cap="flat" cmpd="sng" w="38100">
            <a:solidFill>
              <a:srgbClr val="9BBB59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1185" name="Shape 1185"/>
          <p:cNvSpPr/>
          <p:nvPr/>
        </p:nvSpPr>
        <p:spPr>
          <a:xfrm>
            <a:off x="4087100" y="3117268"/>
            <a:ext cx="883500" cy="357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1186" name="Shape 1186"/>
          <p:cNvSpPr/>
          <p:nvPr/>
        </p:nvSpPr>
        <p:spPr>
          <a:xfrm flipH="1" rot="5400000">
            <a:off x="4004150" y="3792350"/>
            <a:ext cx="10494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87" name="Shape 1187"/>
          <p:cNvSpPr/>
          <p:nvPr/>
        </p:nvSpPr>
        <p:spPr>
          <a:xfrm>
            <a:off x="1489875" y="5576450"/>
            <a:ext cx="1147200" cy="156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88" name="Shape 1188"/>
          <p:cNvSpPr txBox="1"/>
          <p:nvPr/>
        </p:nvSpPr>
        <p:spPr>
          <a:xfrm>
            <a:off x="1409800" y="5456625"/>
            <a:ext cx="11472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/>
              <a:t>0425a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93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Shape 1194"/>
          <p:cNvSpPr txBox="1"/>
          <p:nvPr>
            <p:ph type="title"/>
          </p:nvPr>
        </p:nvSpPr>
        <p:spPr>
          <a:xfrm>
            <a:off x="476250" y="169425"/>
            <a:ext cx="8191500" cy="986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8. </a:t>
            </a:r>
            <a:r>
              <a:rPr lang="zh-TW"/>
              <a:t>輸出結果</a:t>
            </a:r>
            <a:r>
              <a:rPr lang="zh-TW">
                <a:solidFill>
                  <a:schemeClr val="dk1"/>
                </a:solidFill>
              </a:rPr>
              <a:t>解讀：樣本統計量</a:t>
            </a:r>
          </a:p>
        </p:txBody>
      </p:sp>
      <p:sp>
        <p:nvSpPr>
          <p:cNvPr id="1195" name="Shape 1195"/>
          <p:cNvSpPr txBox="1"/>
          <p:nvPr>
            <p:ph idx="4294967295" type="body"/>
          </p:nvPr>
        </p:nvSpPr>
        <p:spPr>
          <a:xfrm>
            <a:off x="268425" y="4729600"/>
            <a:ext cx="8664300" cy="1316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zh-TW"/>
              <a:t>北部民眾抽樣的樣本數為10位，上網時間平均數為266.2。</a:t>
            </a:r>
          </a:p>
          <a:p>
            <a:pPr indent="-228600" lvl="0" marL="457200" rtl="0">
              <a:spcBef>
                <a:spcPts val="0"/>
              </a:spcBef>
            </a:pPr>
            <a:r>
              <a:rPr lang="zh-TW"/>
              <a:t>南部民眾抽樣的樣本數為9位，上網時間平均數為219.78</a:t>
            </a:r>
          </a:p>
          <a:p>
            <a:pPr indent="-228600" lvl="0" marL="457200">
              <a:spcBef>
                <a:spcPts val="0"/>
              </a:spcBef>
            </a:pPr>
            <a:r>
              <a:rPr lang="zh-TW"/>
              <a:t>從敘述統計來看，北部民眾上網時數較多</a:t>
            </a:r>
          </a:p>
        </p:txBody>
      </p:sp>
      <p:sp>
        <p:nvSpPr>
          <p:cNvPr id="1196" name="Shape 119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197" name="Shape 1197"/>
          <p:cNvSpPr txBox="1"/>
          <p:nvPr>
            <p:ph idx="1" type="subTitle"/>
          </p:nvPr>
        </p:nvSpPr>
        <p:spPr>
          <a:xfrm>
            <a:off x="24200" y="6583675"/>
            <a:ext cx="8350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198" name="Shape 11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850" y="1633700"/>
            <a:ext cx="8115300" cy="2428875"/>
          </a:xfrm>
          <a:prstGeom prst="rect">
            <a:avLst/>
          </a:prstGeom>
          <a:noFill/>
          <a:ln>
            <a:noFill/>
          </a:ln>
        </p:spPr>
      </p:pic>
      <p:sp>
        <p:nvSpPr>
          <p:cNvPr id="1199" name="Shape 1199"/>
          <p:cNvSpPr/>
          <p:nvPr/>
        </p:nvSpPr>
        <p:spPr>
          <a:xfrm>
            <a:off x="4762500" y="2100708"/>
            <a:ext cx="768300" cy="12930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1200" name="Shape 1200"/>
          <p:cNvSpPr/>
          <p:nvPr/>
        </p:nvSpPr>
        <p:spPr>
          <a:xfrm>
            <a:off x="4216350" y="2100700"/>
            <a:ext cx="546300" cy="12930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1201" name="Shape 1201"/>
          <p:cNvSpPr/>
          <p:nvPr/>
        </p:nvSpPr>
        <p:spPr>
          <a:xfrm>
            <a:off x="1947650" y="2100700"/>
            <a:ext cx="2268600" cy="12930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1202" name="Shape 1202"/>
          <p:cNvSpPr/>
          <p:nvPr/>
        </p:nvSpPr>
        <p:spPr>
          <a:xfrm>
            <a:off x="542850" y="4348325"/>
            <a:ext cx="1225500" cy="4311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2400">
                <a:solidFill>
                  <a:srgbClr val="FFFFFF"/>
                </a:solidFill>
              </a:rPr>
              <a:t>解讀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07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Shape 1208"/>
          <p:cNvSpPr txBox="1"/>
          <p:nvPr>
            <p:ph type="title"/>
          </p:nvPr>
        </p:nvSpPr>
        <p:spPr>
          <a:xfrm>
            <a:off x="476250" y="169425"/>
            <a:ext cx="8191500" cy="986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/>
              <a:t>8</a:t>
            </a:r>
            <a:r>
              <a:rPr lang="zh-TW"/>
              <a:t>. 輸出結果</a:t>
            </a:r>
            <a:r>
              <a:rPr lang="zh-TW">
                <a:solidFill>
                  <a:schemeClr val="dk1"/>
                </a:solidFill>
              </a:rPr>
              <a:t>解讀: </a:t>
            </a:r>
            <a:r>
              <a:rPr lang="zh-TW">
                <a:solidFill>
                  <a:schemeClr val="dk1"/>
                </a:solidFill>
              </a:rPr>
              <a:t>變異數同質性檢定</a:t>
            </a:r>
          </a:p>
        </p:txBody>
      </p:sp>
      <p:sp>
        <p:nvSpPr>
          <p:cNvPr id="1209" name="Shape 120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210" name="Shape 1210"/>
          <p:cNvSpPr txBox="1"/>
          <p:nvPr>
            <p:ph idx="1" type="subTitle"/>
          </p:nvPr>
        </p:nvSpPr>
        <p:spPr>
          <a:xfrm>
            <a:off x="24200" y="6583675"/>
            <a:ext cx="8350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211" name="Shape 12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5825" y="1349100"/>
            <a:ext cx="7372350" cy="327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2" name="Shape 1212"/>
          <p:cNvSpPr txBox="1"/>
          <p:nvPr>
            <p:ph idx="4294967295" type="body"/>
          </p:nvPr>
        </p:nvSpPr>
        <p:spPr>
          <a:xfrm>
            <a:off x="268425" y="5075950"/>
            <a:ext cx="8664300" cy="1316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68300" lvl="0" marL="457200" rtl="0">
              <a:spcBef>
                <a:spcPts val="0"/>
              </a:spcBef>
              <a:buSzPct val="100000"/>
            </a:pPr>
            <a:r>
              <a:rPr lang="zh-TW" sz="2200"/>
              <a:t>檢定統計量f值=0.4127，p值=0.21，未達α=0.05的顯著水準</a:t>
            </a:r>
          </a:p>
          <a:p>
            <a:pPr indent="-368300" lvl="0" marL="457200" rtl="0">
              <a:spcBef>
                <a:spcPts val="0"/>
              </a:spcBef>
              <a:buSzPct val="100000"/>
            </a:pPr>
            <a:r>
              <a:rPr lang="zh-TW" sz="2200"/>
              <a:t>表示兩組樣本的變異數沒有顯著差異</a:t>
            </a:r>
          </a:p>
          <a:p>
            <a:pPr indent="-368300" lvl="0" marL="457200" rtl="0">
              <a:spcBef>
                <a:spcPts val="0"/>
              </a:spcBef>
              <a:buSzPct val="100000"/>
            </a:pPr>
            <a:r>
              <a:rPr lang="zh-TW" sz="2200"/>
              <a:t>要使用獨立樣本t檢定中變異數相同的計算方式</a:t>
            </a:r>
          </a:p>
        </p:txBody>
      </p:sp>
      <p:sp>
        <p:nvSpPr>
          <p:cNvPr id="1213" name="Shape 1213"/>
          <p:cNvSpPr/>
          <p:nvPr/>
        </p:nvSpPr>
        <p:spPr>
          <a:xfrm>
            <a:off x="542850" y="4694675"/>
            <a:ext cx="1225500" cy="4311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2400">
                <a:solidFill>
                  <a:srgbClr val="FFFFFF"/>
                </a:solidFill>
              </a:rPr>
              <a:t>解讀</a:t>
            </a:r>
          </a:p>
        </p:txBody>
      </p:sp>
      <p:sp>
        <p:nvSpPr>
          <p:cNvPr id="1214" name="Shape 1214"/>
          <p:cNvSpPr/>
          <p:nvPr/>
        </p:nvSpPr>
        <p:spPr>
          <a:xfrm>
            <a:off x="2199425" y="2545774"/>
            <a:ext cx="978600" cy="15297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1215" name="Shape 1215"/>
          <p:cNvSpPr/>
          <p:nvPr/>
        </p:nvSpPr>
        <p:spPr>
          <a:xfrm>
            <a:off x="5100200" y="2545775"/>
            <a:ext cx="675600" cy="15297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20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Shape 1221"/>
          <p:cNvSpPr txBox="1"/>
          <p:nvPr>
            <p:ph type="title"/>
          </p:nvPr>
        </p:nvSpPr>
        <p:spPr>
          <a:xfrm>
            <a:off x="476250" y="169425"/>
            <a:ext cx="8191500" cy="986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/>
              <a:t>8</a:t>
            </a:r>
            <a:r>
              <a:rPr lang="zh-TW"/>
              <a:t>. 輸出結果</a:t>
            </a:r>
            <a:r>
              <a:rPr lang="zh-TW">
                <a:solidFill>
                  <a:schemeClr val="dk1"/>
                </a:solidFill>
              </a:rPr>
              <a:t>解讀:</a:t>
            </a:r>
            <a:r>
              <a:rPr lang="zh-TW">
                <a:solidFill>
                  <a:schemeClr val="dk1"/>
                </a:solidFill>
              </a:rPr>
              <a:t>獨立樣本t檢定</a:t>
            </a:r>
            <a:r>
              <a:rPr lang="zh-TW" sz="3200">
                <a:solidFill>
                  <a:schemeClr val="dk1"/>
                </a:solidFill>
              </a:rPr>
              <a:t>(1/2)</a:t>
            </a:r>
          </a:p>
        </p:txBody>
      </p:sp>
      <p:sp>
        <p:nvSpPr>
          <p:cNvPr id="1222" name="Shape 122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223" name="Shape 1223"/>
          <p:cNvSpPr txBox="1"/>
          <p:nvPr>
            <p:ph idx="1" type="subTitle"/>
          </p:nvPr>
        </p:nvSpPr>
        <p:spPr>
          <a:xfrm>
            <a:off x="24200" y="6583675"/>
            <a:ext cx="8350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224" name="Shape 12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075" y="1100287"/>
            <a:ext cx="8648700" cy="4257675"/>
          </a:xfrm>
          <a:prstGeom prst="rect">
            <a:avLst/>
          </a:prstGeom>
          <a:noFill/>
          <a:ln>
            <a:noFill/>
          </a:ln>
        </p:spPr>
      </p:pic>
      <p:sp>
        <p:nvSpPr>
          <p:cNvPr id="1225" name="Shape 1225"/>
          <p:cNvSpPr/>
          <p:nvPr/>
        </p:nvSpPr>
        <p:spPr>
          <a:xfrm>
            <a:off x="1454775" y="2234050"/>
            <a:ext cx="917700" cy="17598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1226" name="Shape 1226"/>
          <p:cNvSpPr/>
          <p:nvPr/>
        </p:nvSpPr>
        <p:spPr>
          <a:xfrm>
            <a:off x="3887975" y="2190750"/>
            <a:ext cx="1203600" cy="18444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1227" name="Shape 1227"/>
          <p:cNvSpPr/>
          <p:nvPr/>
        </p:nvSpPr>
        <p:spPr>
          <a:xfrm>
            <a:off x="1454775" y="4989575"/>
            <a:ext cx="5397600" cy="3684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2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Shape 1233"/>
          <p:cNvSpPr txBox="1"/>
          <p:nvPr>
            <p:ph type="title"/>
          </p:nvPr>
        </p:nvSpPr>
        <p:spPr>
          <a:xfrm>
            <a:off x="476250" y="169425"/>
            <a:ext cx="8191500" cy="986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/>
              <a:t>8</a:t>
            </a:r>
            <a:r>
              <a:rPr lang="zh-TW"/>
              <a:t>. 輸出結果</a:t>
            </a:r>
            <a:r>
              <a:rPr lang="zh-TW">
                <a:solidFill>
                  <a:schemeClr val="dk1"/>
                </a:solidFill>
              </a:rPr>
              <a:t>解讀:獨立樣本t檢定</a:t>
            </a:r>
            <a:r>
              <a:rPr lang="zh-TW" sz="3200">
                <a:solidFill>
                  <a:schemeClr val="dk1"/>
                </a:solidFill>
              </a:rPr>
              <a:t>(2/2)</a:t>
            </a:r>
          </a:p>
        </p:txBody>
      </p:sp>
      <p:sp>
        <p:nvSpPr>
          <p:cNvPr id="1234" name="Shape 123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235" name="Shape 1235"/>
          <p:cNvSpPr txBox="1"/>
          <p:nvPr>
            <p:ph idx="1" type="subTitle"/>
          </p:nvPr>
        </p:nvSpPr>
        <p:spPr>
          <a:xfrm>
            <a:off x="24200" y="6583675"/>
            <a:ext cx="8350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36" name="Shape 1236"/>
          <p:cNvSpPr txBox="1"/>
          <p:nvPr>
            <p:ph idx="4294967295" type="body"/>
          </p:nvPr>
        </p:nvSpPr>
        <p:spPr>
          <a:xfrm>
            <a:off x="268425" y="4771150"/>
            <a:ext cx="8664300" cy="1316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68300" lvl="0" marL="457200" rtl="0">
              <a:spcBef>
                <a:spcPts val="0"/>
              </a:spcBef>
              <a:buSzPct val="100000"/>
            </a:pPr>
            <a:r>
              <a:rPr lang="zh-TW" sz="2200"/>
              <a:t>檢定統計量t值 = 4.0079，p值 = 0.001，小於顯著水準α=0.05。</a:t>
            </a:r>
          </a:p>
          <a:p>
            <a:pPr indent="-368300" lvl="0" marL="457200" rtl="0">
              <a:spcBef>
                <a:spcPts val="0"/>
              </a:spcBef>
              <a:buSzPct val="100000"/>
            </a:pPr>
            <a:r>
              <a:rPr lang="zh-TW">
                <a:solidFill>
                  <a:schemeClr val="dk1"/>
                </a:solidFill>
              </a:rPr>
              <a:t>因此拒絕虛無假設，接受對立假設，即南北民眾的上網時間平均數有顯著差異。</a:t>
            </a:r>
          </a:p>
        </p:txBody>
      </p:sp>
      <p:sp>
        <p:nvSpPr>
          <p:cNvPr id="1237" name="Shape 1237"/>
          <p:cNvSpPr/>
          <p:nvPr/>
        </p:nvSpPr>
        <p:spPr>
          <a:xfrm>
            <a:off x="542850" y="4389875"/>
            <a:ext cx="1225500" cy="4311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2400">
                <a:solidFill>
                  <a:srgbClr val="FFFFFF"/>
                </a:solidFill>
              </a:rPr>
              <a:t>解讀</a:t>
            </a:r>
          </a:p>
        </p:txBody>
      </p:sp>
      <p:pic>
        <p:nvPicPr>
          <p:cNvPr id="1238" name="Shape 1238"/>
          <p:cNvPicPr preferRelativeResize="0"/>
          <p:nvPr/>
        </p:nvPicPr>
        <p:blipFill rotWithShape="1">
          <a:blip r:embed="rId3">
            <a:alphaModFix/>
          </a:blip>
          <a:srcRect b="31067" l="0" r="0" t="0"/>
          <a:stretch/>
        </p:blipFill>
        <p:spPr>
          <a:xfrm>
            <a:off x="135075" y="1100296"/>
            <a:ext cx="8648700" cy="2934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39" name="Shape 1239"/>
          <p:cNvSpPr/>
          <p:nvPr/>
        </p:nvSpPr>
        <p:spPr>
          <a:xfrm>
            <a:off x="1454775" y="2234050"/>
            <a:ext cx="917700" cy="17598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1240" name="Shape 1240"/>
          <p:cNvSpPr/>
          <p:nvPr/>
        </p:nvSpPr>
        <p:spPr>
          <a:xfrm>
            <a:off x="3887975" y="2190750"/>
            <a:ext cx="1203600" cy="18444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45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Shape 124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247" name="Shape 1247"/>
          <p:cNvSpPr txBox="1"/>
          <p:nvPr>
            <p:ph type="title"/>
          </p:nvPr>
        </p:nvSpPr>
        <p:spPr>
          <a:xfrm>
            <a:off x="476250" y="169425"/>
            <a:ext cx="8191500" cy="986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75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結論寫作框架</a:t>
            </a:r>
          </a:p>
        </p:txBody>
      </p:sp>
      <p:graphicFrame>
        <p:nvGraphicFramePr>
          <p:cNvPr id="1248" name="Shape 1248"/>
          <p:cNvGraphicFramePr/>
          <p:nvPr/>
        </p:nvGraphicFramePr>
        <p:xfrm>
          <a:off x="1692000" y="17003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{F3D8E6F5-F215-45B9-B674-FE4C83779E10}</a:tableStyleId>
              </a:tblPr>
              <a:tblGrid>
                <a:gridCol w="5760000"/>
              </a:tblGrid>
              <a:tr h="2319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zh-TW" sz="2400">
                          <a:solidFill>
                            <a:srgbClr val="FFFFFF"/>
                          </a:solidFill>
                        </a:rPr>
                        <a:t>研究目的</a:t>
                      </a:r>
                    </a:p>
                  </a:txBody>
                  <a:tcPr marT="63500" marB="63500" marR="63500" marL="63500">
                    <a:solidFill>
                      <a:srgbClr val="38761D"/>
                    </a:solidFill>
                  </a:tcPr>
                </a:tc>
              </a:tr>
              <a:tr h="5967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560"/>
                        </a:spcBef>
                        <a:buNone/>
                      </a:pPr>
                      <a:r>
                        <a:rPr lang="zh-TW" sz="2400"/>
                        <a:t>XXXX</a:t>
                      </a:r>
                      <a:r>
                        <a:rPr lang="zh-TW" sz="2400" u="sng"/>
                        <a:t>(檢定變項1)</a:t>
                      </a:r>
                      <a:r>
                        <a:rPr lang="zh-TW" sz="2400"/>
                        <a:t>XXXXXX</a:t>
                      </a:r>
                    </a:p>
                  </a:txBody>
                  <a:tcPr marT="63500" marB="63500" marR="63500" marL="63500"/>
                </a:tc>
              </a:tr>
              <a:tr h="1144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zh-TW" sz="2400">
                          <a:solidFill>
                            <a:srgbClr val="FFFFFF"/>
                          </a:solidFill>
                        </a:rPr>
                        <a:t>樣本敘述統計量</a:t>
                      </a:r>
                    </a:p>
                  </a:txBody>
                  <a:tcPr marT="63500" marB="63500" marR="63500" marL="63500">
                    <a:solidFill>
                      <a:srgbClr val="38761D"/>
                    </a:solidFill>
                  </a:tcPr>
                </a:tc>
              </a:tr>
              <a:tr h="5967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560"/>
                        </a:spcBef>
                        <a:buNone/>
                      </a:pPr>
                      <a:r>
                        <a:t/>
                      </a:r>
                      <a:endParaRPr sz="2400"/>
                    </a:p>
                  </a:txBody>
                  <a:tcPr marT="63500" marB="63500" marR="63500" marL="63500"/>
                </a:tc>
              </a:tr>
              <a:tr h="100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zh-TW" sz="2400">
                          <a:solidFill>
                            <a:srgbClr val="FFFFFF"/>
                          </a:solidFill>
                        </a:rPr>
                        <a:t>變異數同質性檢定</a:t>
                      </a:r>
                    </a:p>
                  </a:txBody>
                  <a:tcPr marT="63500" marB="63500" marR="63500" marL="63500">
                    <a:solidFill>
                      <a:srgbClr val="38761D"/>
                    </a:solidFill>
                  </a:tcPr>
                </a:tc>
              </a:tr>
              <a:tr h="7105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560"/>
                        </a:spcBef>
                        <a:buNone/>
                      </a:pPr>
                      <a:r>
                        <a:t/>
                      </a:r>
                      <a:endParaRPr sz="24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63500" marB="63500" marR="63500" marL="63500"/>
                </a:tc>
              </a:tr>
              <a:tr h="100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zh-TW" sz="2400">
                          <a:solidFill>
                            <a:srgbClr val="FFFFFF"/>
                          </a:solidFill>
                        </a:rPr>
                        <a:t>獨立樣本t檢定</a:t>
                      </a:r>
                    </a:p>
                  </a:txBody>
                  <a:tcPr marT="63500" marB="63500" marR="63500" marL="63500">
                    <a:solidFill>
                      <a:srgbClr val="38761D"/>
                    </a:solidFill>
                  </a:tcPr>
                </a:tc>
              </a:tr>
              <a:tr h="5967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560"/>
                        </a:spcBef>
                        <a:buNone/>
                      </a:pPr>
                      <a:r>
                        <a:t/>
                      </a:r>
                      <a:endParaRPr sz="24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  <p:sp>
        <p:nvSpPr>
          <p:cNvPr id="1249" name="Shape 1249"/>
          <p:cNvSpPr/>
          <p:nvPr/>
        </p:nvSpPr>
        <p:spPr>
          <a:xfrm>
            <a:off x="2380375" y="4500575"/>
            <a:ext cx="2149500" cy="435000"/>
          </a:xfrm>
          <a:prstGeom prst="roundRect">
            <a:avLst>
              <a:gd fmla="val 16667" name="adj"/>
            </a:avLst>
          </a:prstGeom>
          <a:solidFill>
            <a:srgbClr val="274E13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未達顯著水準</a:t>
            </a:r>
          </a:p>
        </p:txBody>
      </p:sp>
      <p:sp>
        <p:nvSpPr>
          <p:cNvPr id="1250" name="Shape 1250"/>
          <p:cNvSpPr/>
          <p:nvPr/>
        </p:nvSpPr>
        <p:spPr>
          <a:xfrm>
            <a:off x="4614125" y="4500575"/>
            <a:ext cx="2149500" cy="435000"/>
          </a:xfrm>
          <a:prstGeom prst="roundRect">
            <a:avLst>
              <a:gd fmla="val 16667" name="adj"/>
            </a:avLst>
          </a:prstGeom>
          <a:solidFill>
            <a:srgbClr val="274E13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24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達到</a:t>
            </a: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顯著水準</a:t>
            </a:r>
          </a:p>
        </p:txBody>
      </p:sp>
      <p:sp>
        <p:nvSpPr>
          <p:cNvPr id="1251" name="Shape 1251"/>
          <p:cNvSpPr/>
          <p:nvPr/>
        </p:nvSpPr>
        <p:spPr>
          <a:xfrm>
            <a:off x="2380375" y="5656650"/>
            <a:ext cx="2149500" cy="435000"/>
          </a:xfrm>
          <a:prstGeom prst="roundRect">
            <a:avLst>
              <a:gd fmla="val 16667" name="adj"/>
            </a:avLst>
          </a:prstGeom>
          <a:solidFill>
            <a:srgbClr val="274E13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未達顯著水準</a:t>
            </a:r>
          </a:p>
        </p:txBody>
      </p:sp>
      <p:sp>
        <p:nvSpPr>
          <p:cNvPr id="1252" name="Shape 1252"/>
          <p:cNvSpPr/>
          <p:nvPr/>
        </p:nvSpPr>
        <p:spPr>
          <a:xfrm>
            <a:off x="4614125" y="5656650"/>
            <a:ext cx="2149500" cy="435000"/>
          </a:xfrm>
          <a:prstGeom prst="roundRect">
            <a:avLst>
              <a:gd fmla="val 16667" name="adj"/>
            </a:avLst>
          </a:prstGeom>
          <a:solidFill>
            <a:srgbClr val="274E13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達到</a:t>
            </a: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顯著水準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57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Shape 125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259" name="Shape 1259"/>
          <p:cNvSpPr txBox="1"/>
          <p:nvPr>
            <p:ph type="title"/>
          </p:nvPr>
        </p:nvSpPr>
        <p:spPr>
          <a:xfrm>
            <a:off x="476250" y="169425"/>
            <a:ext cx="8191500" cy="986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複製實作學習單的結論寫作框架</a:t>
            </a:r>
          </a:p>
        </p:txBody>
      </p:sp>
      <p:sp>
        <p:nvSpPr>
          <p:cNvPr id="1260" name="Shape 1260"/>
          <p:cNvSpPr txBox="1"/>
          <p:nvPr>
            <p:ph idx="1" type="subTitle"/>
          </p:nvPr>
        </p:nvSpPr>
        <p:spPr>
          <a:xfrm>
            <a:off x="24200" y="6583675"/>
            <a:ext cx="8350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261" name="Shape 12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58575" y="2039200"/>
            <a:ext cx="5616124" cy="3955000"/>
          </a:xfrm>
          <a:prstGeom prst="rect">
            <a:avLst/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1262" name="Shape 1262"/>
          <p:cNvSpPr/>
          <p:nvPr/>
        </p:nvSpPr>
        <p:spPr>
          <a:xfrm>
            <a:off x="366225" y="3321675"/>
            <a:ext cx="2643600" cy="2284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/>
              <a:t>實作：獨立樣本t檢定.docx</a:t>
            </a:r>
          </a:p>
        </p:txBody>
      </p:sp>
      <p:pic>
        <p:nvPicPr>
          <p:cNvPr descr="[slide] google doc document homepage webpage slide" id="1263" name="Shape 12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9099" y="2452324"/>
            <a:ext cx="1227074" cy="1227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68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Shape 1269"/>
          <p:cNvSpPr txBox="1"/>
          <p:nvPr>
            <p:ph type="title"/>
          </p:nvPr>
        </p:nvSpPr>
        <p:spPr>
          <a:xfrm>
            <a:off x="476250" y="169425"/>
            <a:ext cx="8191500" cy="986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9. </a:t>
            </a:r>
            <a:r>
              <a:rPr lang="zh-TW"/>
              <a:t>撰寫推論統計的結論 (1/3)</a:t>
            </a:r>
          </a:p>
        </p:txBody>
      </p:sp>
      <p:sp>
        <p:nvSpPr>
          <p:cNvPr id="1270" name="Shape 1270"/>
          <p:cNvSpPr txBox="1"/>
          <p:nvPr>
            <p:ph idx="4294967295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228600" lvl="0" marL="457200" rtl="0">
              <a:spcBef>
                <a:spcPts val="0"/>
              </a:spcBef>
            </a:pPr>
            <a:r>
              <a:rPr lang="zh-TW">
                <a:solidFill>
                  <a:schemeClr val="dk1"/>
                </a:solidFill>
              </a:rPr>
              <a:t>本研究使用獨立樣本t檢定來比較</a:t>
            </a:r>
            <a:r>
              <a:rPr lang="zh-TW" u="sng">
                <a:solidFill>
                  <a:schemeClr val="dk1"/>
                </a:solidFill>
              </a:rPr>
              <a:t>北部民眾</a:t>
            </a:r>
            <a:r>
              <a:rPr lang="zh-TW">
                <a:solidFill>
                  <a:schemeClr val="dk1"/>
                </a:solidFill>
              </a:rPr>
              <a:t>與</a:t>
            </a:r>
            <a:r>
              <a:rPr lang="zh-TW" u="sng">
                <a:solidFill>
                  <a:schemeClr val="dk1"/>
                </a:solidFill>
              </a:rPr>
              <a:t>南部民眾</a:t>
            </a:r>
            <a:r>
              <a:rPr lang="zh-TW">
                <a:solidFill>
                  <a:schemeClr val="dk1"/>
                </a:solidFill>
              </a:rPr>
              <a:t>的</a:t>
            </a:r>
            <a:r>
              <a:rPr lang="zh-TW" u="sng">
                <a:solidFill>
                  <a:schemeClr val="dk1"/>
                </a:solidFill>
              </a:rPr>
              <a:t>上網時間</a:t>
            </a:r>
            <a:r>
              <a:rPr lang="zh-TW">
                <a:solidFill>
                  <a:schemeClr val="dk1"/>
                </a:solidFill>
              </a:rPr>
              <a:t>平均數是否有所差異。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</a:pPr>
            <a:r>
              <a:rPr lang="zh-TW" u="sng"/>
              <a:t>北部民眾</a:t>
            </a:r>
            <a:r>
              <a:rPr lang="zh-TW"/>
              <a:t>抽樣</a:t>
            </a:r>
            <a:r>
              <a:rPr lang="zh-TW" u="sng"/>
              <a:t>10位</a:t>
            </a:r>
            <a:r>
              <a:rPr lang="zh-TW"/>
              <a:t>，</a:t>
            </a:r>
            <a:r>
              <a:rPr lang="zh-TW" u="sng">
                <a:solidFill>
                  <a:schemeClr val="dk1"/>
                </a:solidFill>
              </a:rPr>
              <a:t>上網時間</a:t>
            </a:r>
            <a:r>
              <a:rPr lang="zh-TW"/>
              <a:t>平均數為</a:t>
            </a:r>
            <a:r>
              <a:rPr lang="zh-TW" u="sng"/>
              <a:t>266.2分鐘</a:t>
            </a:r>
            <a:r>
              <a:rPr lang="zh-TW"/>
              <a:t>；</a:t>
            </a:r>
            <a:r>
              <a:rPr lang="zh-TW" u="sng"/>
              <a:t>南部民眾</a:t>
            </a:r>
            <a:r>
              <a:rPr lang="zh-TW"/>
              <a:t>抽樣</a:t>
            </a:r>
            <a:r>
              <a:rPr lang="zh-TW" u="sng"/>
              <a:t>9位</a:t>
            </a:r>
            <a:r>
              <a:rPr lang="zh-TW"/>
              <a:t>，</a:t>
            </a:r>
            <a:r>
              <a:rPr lang="zh-TW" u="sng">
                <a:solidFill>
                  <a:schemeClr val="dk1"/>
                </a:solidFill>
              </a:rPr>
              <a:t>上網時間</a:t>
            </a:r>
            <a:r>
              <a:rPr lang="zh-TW"/>
              <a:t>平均數為</a:t>
            </a:r>
            <a:r>
              <a:rPr lang="zh-TW" u="sng"/>
              <a:t>219.78分鐘</a:t>
            </a:r>
            <a:r>
              <a:rPr lang="zh-TW"/>
              <a:t>。</a:t>
            </a:r>
          </a:p>
        </p:txBody>
      </p:sp>
      <p:sp>
        <p:nvSpPr>
          <p:cNvPr id="1271" name="Shape 127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272" name="Shape 1272"/>
          <p:cNvSpPr txBox="1"/>
          <p:nvPr>
            <p:ph idx="1" type="subTitle"/>
          </p:nvPr>
        </p:nvSpPr>
        <p:spPr>
          <a:xfrm>
            <a:off x="24200" y="6583675"/>
            <a:ext cx="8350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73" name="Shape 1273"/>
          <p:cNvSpPr/>
          <p:nvPr/>
        </p:nvSpPr>
        <p:spPr>
          <a:xfrm>
            <a:off x="670900" y="2308262"/>
            <a:ext cx="2974800" cy="5301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>
                <a:solidFill>
                  <a:srgbClr val="FFFFFF"/>
                </a:solidFill>
              </a:rPr>
              <a:t>研究目的</a:t>
            </a:r>
          </a:p>
        </p:txBody>
      </p:sp>
      <p:sp>
        <p:nvSpPr>
          <p:cNvPr id="1274" name="Shape 1274"/>
          <p:cNvSpPr/>
          <p:nvPr/>
        </p:nvSpPr>
        <p:spPr>
          <a:xfrm>
            <a:off x="670900" y="4192300"/>
            <a:ext cx="3255300" cy="5301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>
                <a:solidFill>
                  <a:srgbClr val="FFFFFF"/>
                </a:solidFill>
              </a:rPr>
              <a:t>樣本敘述統計量</a:t>
            </a:r>
          </a:p>
        </p:txBody>
      </p:sp>
      <p:sp>
        <p:nvSpPr>
          <p:cNvPr id="1275" name="Shape 1275"/>
          <p:cNvSpPr/>
          <p:nvPr/>
        </p:nvSpPr>
        <p:spPr>
          <a:xfrm>
            <a:off x="6180450" y="3555412"/>
            <a:ext cx="2487300" cy="855600"/>
          </a:xfrm>
          <a:prstGeom prst="wedgeRoundRectCallout">
            <a:avLst>
              <a:gd fmla="val -16609" name="adj1"/>
              <a:gd fmla="val -73713" name="adj2"/>
              <a:gd fmla="val 0" name="adj3"/>
            </a:avLst>
          </a:prstGeom>
          <a:solidFill>
            <a:schemeClr val="dk2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2400" u="sng">
                <a:solidFill>
                  <a:srgbClr val="FFFFFF"/>
                </a:solidFill>
              </a:rPr>
              <a:t>底線</a:t>
            </a:r>
            <a:r>
              <a:rPr lang="zh-TW" sz="2400" u="sng">
                <a:solidFill>
                  <a:srgbClr val="FFFFFF"/>
                </a:solidFill>
              </a:rPr>
              <a:t>文字</a:t>
            </a:r>
            <a:r>
              <a:rPr lang="zh-TW" sz="2400">
                <a:solidFill>
                  <a:srgbClr val="FFFFFF"/>
                </a:solidFill>
              </a:rPr>
              <a:t>表示是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zh-TW" sz="2400">
                <a:solidFill>
                  <a:srgbClr val="FFFFFF"/>
                </a:solidFill>
              </a:rPr>
              <a:t>應該變更的部分</a:t>
            </a:r>
          </a:p>
        </p:txBody>
      </p:sp>
      <p:sp>
        <p:nvSpPr>
          <p:cNvPr id="1276" name="Shape 1276"/>
          <p:cNvSpPr/>
          <p:nvPr/>
        </p:nvSpPr>
        <p:spPr>
          <a:xfrm>
            <a:off x="3926200" y="1630600"/>
            <a:ext cx="2220000" cy="855600"/>
          </a:xfrm>
          <a:prstGeom prst="wedgeRoundRectCallout">
            <a:avLst>
              <a:gd fmla="val -27609" name="adj1"/>
              <a:gd fmla="val 93148" name="adj2"/>
              <a:gd fmla="val 0" name="adj3"/>
            </a:avLst>
          </a:prstGeom>
          <a:solidFill>
            <a:schemeClr val="dk2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2400">
                <a:solidFill>
                  <a:srgbClr val="FFFFFF"/>
                </a:solidFill>
              </a:rPr>
              <a:t>黑字是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zh-TW" sz="2400">
                <a:solidFill>
                  <a:srgbClr val="FFFFFF"/>
                </a:solidFill>
              </a:rPr>
              <a:t>你要寫的結論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Shape 57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571" name="Shape 571"/>
          <p:cNvSpPr txBox="1"/>
          <p:nvPr>
            <p:ph idx="1" type="subTitle"/>
          </p:nvPr>
        </p:nvSpPr>
        <p:spPr>
          <a:xfrm>
            <a:off x="24200" y="6583675"/>
            <a:ext cx="82860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https://buzzorange.com/vidaorange/2015/08/03/rich-family-affect-your-major/</a:t>
            </a:r>
          </a:p>
        </p:txBody>
      </p:sp>
      <p:sp>
        <p:nvSpPr>
          <p:cNvPr id="572" name="Shape 572"/>
          <p:cNvSpPr txBox="1"/>
          <p:nvPr>
            <p:ph type="title"/>
          </p:nvPr>
        </p:nvSpPr>
        <p:spPr>
          <a:xfrm>
            <a:off x="476250" y="5358450"/>
            <a:ext cx="8191500" cy="862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3200" u="sng">
                <a:solidFill>
                  <a:srgbClr val="FFFF00"/>
                </a:solidFill>
              </a:rPr>
              <a:t>父母越有錢</a:t>
            </a:r>
            <a:r>
              <a:rPr lang="zh-TW" sz="3200"/>
              <a:t>，孩子越不選實用導向的</a:t>
            </a:r>
            <a:r>
              <a:rPr lang="zh-TW" sz="3200" u="sng">
                <a:solidFill>
                  <a:srgbClr val="FFFF00"/>
                </a:solidFill>
              </a:rPr>
              <a:t>科系</a:t>
            </a:r>
            <a:r>
              <a:rPr lang="zh-TW" sz="3200"/>
              <a:t>？</a:t>
            </a:r>
          </a:p>
        </p:txBody>
      </p:sp>
      <p:pic>
        <p:nvPicPr>
          <p:cNvPr id="573" name="Shape 5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1375" y="304800"/>
            <a:ext cx="7218837" cy="472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8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Shape 1282"/>
          <p:cNvSpPr txBox="1"/>
          <p:nvPr>
            <p:ph type="title"/>
          </p:nvPr>
        </p:nvSpPr>
        <p:spPr>
          <a:xfrm>
            <a:off x="476250" y="169425"/>
            <a:ext cx="8191500" cy="986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/>
              <a:t>8. 撰寫推論統計的結論 (2/3)</a:t>
            </a:r>
          </a:p>
        </p:txBody>
      </p:sp>
      <p:sp>
        <p:nvSpPr>
          <p:cNvPr id="1283" name="Shape 1283"/>
          <p:cNvSpPr txBox="1"/>
          <p:nvPr>
            <p:ph idx="4294967295" type="body"/>
          </p:nvPr>
        </p:nvSpPr>
        <p:spPr>
          <a:xfrm>
            <a:off x="476250" y="1750700"/>
            <a:ext cx="8191500" cy="2971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Noto Symbol"/>
            </a:pPr>
            <a:r>
              <a:rPr lang="zh-TW"/>
              <a:t>在變異數同質性檢定中，檢定統計量f值 = </a:t>
            </a:r>
            <a:r>
              <a:rPr lang="zh-TW" u="sng"/>
              <a:t>0.4127</a:t>
            </a:r>
            <a:r>
              <a:rPr lang="zh-TW"/>
              <a:t>，</a:t>
            </a:r>
            <a:br>
              <a:rPr lang="zh-TW"/>
            </a:br>
            <a:r>
              <a:rPr lang="zh-TW"/>
              <a:t>p值 = </a:t>
            </a:r>
            <a:r>
              <a:rPr lang="zh-TW" u="sng"/>
              <a:t>0.20931</a:t>
            </a:r>
            <a:r>
              <a:rPr lang="zh-TW"/>
              <a:t>，</a:t>
            </a:r>
            <a:r>
              <a:rPr lang="zh-TW" u="sng"/>
              <a:t>未達</a:t>
            </a:r>
            <a:r>
              <a:rPr lang="zh-TW"/>
              <a:t>α=</a:t>
            </a:r>
            <a:r>
              <a:rPr lang="zh-TW"/>
              <a:t>0.05的顯著水準。</a:t>
            </a:r>
          </a:p>
          <a:p>
            <a:pPr indent="0" lvl="0" marL="0" marR="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 i="1"/>
          </a:p>
          <a:p>
            <a:pPr indent="-381000" lvl="0" marL="457200" marR="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Noto Symbol"/>
            </a:pPr>
            <a:r>
              <a:rPr lang="zh-TW"/>
              <a:t>表示兩組樣本的變異數並無顯著差異，因此獨立樣本t檢定採用變異數相同的檢定統計量t值計算方式。</a:t>
            </a:r>
          </a:p>
          <a:p>
            <a:pPr indent="0" lvl="0" marL="0" marR="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 i="1"/>
          </a:p>
          <a:p>
            <a:pPr indent="-228600" lvl="0" marL="457200" rtl="0">
              <a:spcBef>
                <a:spcPts val="0"/>
              </a:spcBef>
            </a:pPr>
            <a:r>
              <a:rPr lang="zh-TW">
                <a:solidFill>
                  <a:schemeClr val="dk1"/>
                </a:solidFill>
              </a:rPr>
              <a:t>表示兩組樣本的變異數存在顯著差異，因此獨立樣本t檢定採用變異數不相同的檢定統計量t值計算方式。</a:t>
            </a:r>
          </a:p>
        </p:txBody>
      </p:sp>
      <p:sp>
        <p:nvSpPr>
          <p:cNvPr id="1284" name="Shape 128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285" name="Shape 1285"/>
          <p:cNvSpPr txBox="1"/>
          <p:nvPr>
            <p:ph idx="1" type="subTitle"/>
          </p:nvPr>
        </p:nvSpPr>
        <p:spPr>
          <a:xfrm>
            <a:off x="24200" y="6583675"/>
            <a:ext cx="8350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86" name="Shape 1286"/>
          <p:cNvSpPr/>
          <p:nvPr/>
        </p:nvSpPr>
        <p:spPr>
          <a:xfrm>
            <a:off x="670900" y="1750700"/>
            <a:ext cx="3765000" cy="5301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>
                <a:solidFill>
                  <a:srgbClr val="FFFFFF"/>
                </a:solidFill>
              </a:rPr>
              <a:t>變異數同質性檢定</a:t>
            </a:r>
          </a:p>
        </p:txBody>
      </p:sp>
      <p:sp>
        <p:nvSpPr>
          <p:cNvPr id="1287" name="Shape 1287"/>
          <p:cNvSpPr/>
          <p:nvPr/>
        </p:nvSpPr>
        <p:spPr>
          <a:xfrm>
            <a:off x="975700" y="3315125"/>
            <a:ext cx="4427100" cy="435000"/>
          </a:xfrm>
          <a:prstGeom prst="roundRect">
            <a:avLst>
              <a:gd fmla="val 16667" name="adj"/>
            </a:avLst>
          </a:prstGeom>
          <a:solidFill>
            <a:srgbClr val="274E13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未達α=0.05的顯著水準的寫法</a:t>
            </a:r>
          </a:p>
        </p:txBody>
      </p:sp>
      <p:sp>
        <p:nvSpPr>
          <p:cNvPr id="1288" name="Shape 1288"/>
          <p:cNvSpPr/>
          <p:nvPr/>
        </p:nvSpPr>
        <p:spPr>
          <a:xfrm>
            <a:off x="975700" y="4699575"/>
            <a:ext cx="4427100" cy="435000"/>
          </a:xfrm>
          <a:prstGeom prst="roundRect">
            <a:avLst>
              <a:gd fmla="val 16667" name="adj"/>
            </a:avLst>
          </a:prstGeom>
          <a:solidFill>
            <a:srgbClr val="274E13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達到α=0.05的顯著水準的寫法</a:t>
            </a:r>
          </a:p>
        </p:txBody>
      </p:sp>
      <p:sp>
        <p:nvSpPr>
          <p:cNvPr id="1289" name="Shape 1289"/>
          <p:cNvSpPr txBox="1"/>
          <p:nvPr/>
        </p:nvSpPr>
        <p:spPr>
          <a:xfrm>
            <a:off x="5707075" y="3366100"/>
            <a:ext cx="2919000" cy="3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zh-TW" sz="2400">
                <a:solidFill>
                  <a:srgbClr val="274E1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(⇦本實作的情況)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94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Shape 1295"/>
          <p:cNvSpPr txBox="1"/>
          <p:nvPr>
            <p:ph type="title"/>
          </p:nvPr>
        </p:nvSpPr>
        <p:spPr>
          <a:xfrm>
            <a:off x="476250" y="169425"/>
            <a:ext cx="8191500" cy="986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/>
              <a:t>8. 撰寫推論統計的結論 (3/3)</a:t>
            </a:r>
          </a:p>
        </p:txBody>
      </p:sp>
      <p:sp>
        <p:nvSpPr>
          <p:cNvPr id="1296" name="Shape 1296"/>
          <p:cNvSpPr txBox="1"/>
          <p:nvPr>
            <p:ph idx="4294967295" type="body"/>
          </p:nvPr>
        </p:nvSpPr>
        <p:spPr>
          <a:xfrm>
            <a:off x="476250" y="1471100"/>
            <a:ext cx="8191500" cy="3073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</a:pPr>
            <a:r>
              <a:rPr lang="zh-TW"/>
              <a:t>在獨立樣本t檢定中，</a:t>
            </a:r>
            <a:r>
              <a:rPr lang="zh-TW"/>
              <a:t>檢定</a:t>
            </a:r>
            <a:r>
              <a:rPr lang="zh-TW"/>
              <a:t>統計量t值 = </a:t>
            </a:r>
            <a:r>
              <a:rPr lang="zh-TW" u="sng"/>
              <a:t>4.0079</a:t>
            </a:r>
            <a:r>
              <a:rPr lang="zh-TW"/>
              <a:t>，p值 = </a:t>
            </a:r>
            <a:r>
              <a:rPr lang="zh-TW" u="sng"/>
              <a:t>0.001</a:t>
            </a:r>
            <a:r>
              <a:rPr lang="zh-TW"/>
              <a:t>，</a:t>
            </a:r>
            <a:r>
              <a:rPr lang="zh-TW" u="sng"/>
              <a:t>達到</a:t>
            </a:r>
            <a:r>
              <a:rPr lang="zh-TW">
                <a:solidFill>
                  <a:schemeClr val="dk1"/>
                </a:solidFill>
              </a:rPr>
              <a:t>α=0.05的</a:t>
            </a:r>
            <a:r>
              <a:rPr lang="zh-TW"/>
              <a:t>顯著水準。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i="1"/>
          </a:p>
          <a:p>
            <a:pPr indent="-228600" lvl="0" marL="457200" rtl="0">
              <a:spcBef>
                <a:spcPts val="0"/>
              </a:spcBef>
            </a:pPr>
            <a:r>
              <a:rPr lang="zh-TW"/>
              <a:t>因此</a:t>
            </a:r>
            <a:r>
              <a:rPr lang="zh-TW"/>
              <a:t>無法</a:t>
            </a:r>
            <a:r>
              <a:rPr lang="zh-TW"/>
              <a:t>拒絕虛無假設，即</a:t>
            </a:r>
            <a:r>
              <a:rPr lang="zh-TW" u="sng">
                <a:solidFill>
                  <a:schemeClr val="dk1"/>
                </a:solidFill>
              </a:rPr>
              <a:t>北部民眾</a:t>
            </a:r>
            <a:r>
              <a:rPr lang="zh-TW">
                <a:solidFill>
                  <a:schemeClr val="dk1"/>
                </a:solidFill>
              </a:rPr>
              <a:t>與</a:t>
            </a:r>
            <a:r>
              <a:rPr lang="zh-TW" u="sng">
                <a:solidFill>
                  <a:schemeClr val="dk1"/>
                </a:solidFill>
              </a:rPr>
              <a:t>南部民眾</a:t>
            </a:r>
            <a:r>
              <a:rPr lang="zh-TW"/>
              <a:t>的</a:t>
            </a:r>
            <a:r>
              <a:rPr lang="zh-TW" u="sng"/>
              <a:t>上網時間</a:t>
            </a:r>
            <a:r>
              <a:rPr lang="zh-TW"/>
              <a:t>平均數</a:t>
            </a:r>
            <a:r>
              <a:rPr lang="zh-TW"/>
              <a:t>並沒有</a:t>
            </a:r>
            <a:r>
              <a:rPr lang="zh-TW"/>
              <a:t>顯著差異。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i="1">
              <a:solidFill>
                <a:srgbClr val="1F497D"/>
              </a:solidFill>
            </a:endParaRPr>
          </a:p>
          <a:p>
            <a:pPr indent="-228600" lvl="0" marL="457200" rtl="0">
              <a:spcBef>
                <a:spcPts val="0"/>
              </a:spcBef>
            </a:pPr>
            <a:r>
              <a:rPr lang="zh-TW">
                <a:solidFill>
                  <a:schemeClr val="dk1"/>
                </a:solidFill>
              </a:rPr>
              <a:t>因此拒絕虛無假設，接受對立假設，即</a:t>
            </a:r>
            <a:r>
              <a:rPr lang="zh-TW" u="sng">
                <a:solidFill>
                  <a:schemeClr val="dk1"/>
                </a:solidFill>
              </a:rPr>
              <a:t>北部民眾</a:t>
            </a:r>
            <a:r>
              <a:rPr lang="zh-TW">
                <a:solidFill>
                  <a:schemeClr val="dk1"/>
                </a:solidFill>
              </a:rPr>
              <a:t>與</a:t>
            </a:r>
            <a:r>
              <a:rPr lang="zh-TW" u="sng">
                <a:solidFill>
                  <a:schemeClr val="dk1"/>
                </a:solidFill>
              </a:rPr>
              <a:t>南部民眾</a:t>
            </a:r>
            <a:r>
              <a:rPr lang="zh-TW">
                <a:solidFill>
                  <a:schemeClr val="dk1"/>
                </a:solidFill>
              </a:rPr>
              <a:t>的</a:t>
            </a:r>
            <a:r>
              <a:rPr lang="zh-TW" u="sng">
                <a:solidFill>
                  <a:schemeClr val="dk1"/>
                </a:solidFill>
              </a:rPr>
              <a:t>上網時間</a:t>
            </a:r>
            <a:r>
              <a:rPr lang="zh-TW">
                <a:solidFill>
                  <a:schemeClr val="dk1"/>
                </a:solidFill>
              </a:rPr>
              <a:t>平均數有顯著差異，其中</a:t>
            </a:r>
            <a:r>
              <a:rPr lang="zh-TW" u="sng">
                <a:solidFill>
                  <a:schemeClr val="dk1"/>
                </a:solidFill>
              </a:rPr>
              <a:t>北部民眾</a:t>
            </a:r>
            <a:r>
              <a:rPr lang="zh-TW">
                <a:solidFill>
                  <a:schemeClr val="dk1"/>
                </a:solidFill>
              </a:rPr>
              <a:t>的</a:t>
            </a:r>
            <a:r>
              <a:rPr lang="zh-TW" u="sng">
                <a:solidFill>
                  <a:schemeClr val="dk1"/>
                </a:solidFill>
              </a:rPr>
              <a:t>上網時間</a:t>
            </a:r>
            <a:r>
              <a:rPr lang="zh-TW">
                <a:solidFill>
                  <a:schemeClr val="dk1"/>
                </a:solidFill>
              </a:rPr>
              <a:t>顯著</a:t>
            </a:r>
            <a:r>
              <a:rPr lang="zh-TW" u="sng">
                <a:solidFill>
                  <a:schemeClr val="dk1"/>
                </a:solidFill>
              </a:rPr>
              <a:t>大於南部民眾</a:t>
            </a:r>
            <a:r>
              <a:rPr lang="zh-TW">
                <a:solidFill>
                  <a:schemeClr val="dk1"/>
                </a:solidFill>
              </a:rPr>
              <a:t>。</a:t>
            </a:r>
          </a:p>
        </p:txBody>
      </p:sp>
      <p:sp>
        <p:nvSpPr>
          <p:cNvPr id="1297" name="Shape 129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298" name="Shape 1298"/>
          <p:cNvSpPr txBox="1"/>
          <p:nvPr>
            <p:ph idx="1" type="subTitle"/>
          </p:nvPr>
        </p:nvSpPr>
        <p:spPr>
          <a:xfrm>
            <a:off x="24200" y="6583675"/>
            <a:ext cx="8350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99" name="Shape 1299"/>
          <p:cNvSpPr/>
          <p:nvPr/>
        </p:nvSpPr>
        <p:spPr>
          <a:xfrm>
            <a:off x="670900" y="1525925"/>
            <a:ext cx="3765000" cy="5301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>
                <a:solidFill>
                  <a:srgbClr val="FFFFFF"/>
                </a:solidFill>
              </a:rPr>
              <a:t>獨立樣本t檢定</a:t>
            </a:r>
          </a:p>
        </p:txBody>
      </p:sp>
      <p:sp>
        <p:nvSpPr>
          <p:cNvPr id="1300" name="Shape 1300"/>
          <p:cNvSpPr/>
          <p:nvPr/>
        </p:nvSpPr>
        <p:spPr>
          <a:xfrm>
            <a:off x="975700" y="3010325"/>
            <a:ext cx="4383900" cy="435000"/>
          </a:xfrm>
          <a:prstGeom prst="roundRect">
            <a:avLst>
              <a:gd fmla="val 16667" name="adj"/>
            </a:avLst>
          </a:prstGeom>
          <a:solidFill>
            <a:srgbClr val="274E13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未達α=0.05的顯著水準的</a:t>
            </a: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寫法</a:t>
            </a:r>
          </a:p>
        </p:txBody>
      </p:sp>
      <p:sp>
        <p:nvSpPr>
          <p:cNvPr id="1301" name="Shape 1301"/>
          <p:cNvSpPr/>
          <p:nvPr/>
        </p:nvSpPr>
        <p:spPr>
          <a:xfrm>
            <a:off x="975700" y="4394774"/>
            <a:ext cx="4383900" cy="435000"/>
          </a:xfrm>
          <a:prstGeom prst="roundRect">
            <a:avLst>
              <a:gd fmla="val 16667" name="adj"/>
            </a:avLst>
          </a:prstGeom>
          <a:solidFill>
            <a:srgbClr val="274E13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達到</a:t>
            </a: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α=0.05的顯著水準的</a:t>
            </a: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寫法</a:t>
            </a:r>
          </a:p>
        </p:txBody>
      </p:sp>
      <p:sp>
        <p:nvSpPr>
          <p:cNvPr id="1302" name="Shape 1302"/>
          <p:cNvSpPr txBox="1"/>
          <p:nvPr/>
        </p:nvSpPr>
        <p:spPr>
          <a:xfrm>
            <a:off x="5402275" y="4439025"/>
            <a:ext cx="2919000" cy="3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zh-TW" sz="2400">
                <a:solidFill>
                  <a:srgbClr val="274E1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(⇦本實作的情況)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07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Shape 130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309" name="Shape 1309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0" lang="zh-TW" sz="3200"/>
              <a:t>實作學習單回答方式調整</a:t>
            </a:r>
          </a:p>
          <a:p>
            <a:pPr lvl="0">
              <a:spcBef>
                <a:spcPts val="0"/>
              </a:spcBef>
              <a:buNone/>
            </a:pPr>
            <a:r>
              <a:rPr lang="zh-TW"/>
              <a:t>複製貼上分析結果</a:t>
            </a:r>
          </a:p>
        </p:txBody>
      </p:sp>
      <p:sp>
        <p:nvSpPr>
          <p:cNvPr id="1310" name="Shape 1310"/>
          <p:cNvSpPr txBox="1"/>
          <p:nvPr>
            <p:ph idx="3" type="subTitle"/>
          </p:nvPr>
        </p:nvSpPr>
        <p:spPr>
          <a:xfrm>
            <a:off x="629325" y="1871825"/>
            <a:ext cx="3880800" cy="580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zh-TW"/>
              <a:t>複製分析結果</a:t>
            </a:r>
          </a:p>
        </p:txBody>
      </p:sp>
      <p:sp>
        <p:nvSpPr>
          <p:cNvPr id="1311" name="Shape 1311"/>
          <p:cNvSpPr txBox="1"/>
          <p:nvPr>
            <p:ph idx="1" type="body"/>
          </p:nvPr>
        </p:nvSpPr>
        <p:spPr>
          <a:xfrm>
            <a:off x="630237" y="2439813"/>
            <a:ext cx="3868800" cy="40323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12" name="Shape 1312"/>
          <p:cNvSpPr txBox="1"/>
          <p:nvPr>
            <p:ph idx="2" type="body"/>
          </p:nvPr>
        </p:nvSpPr>
        <p:spPr>
          <a:xfrm>
            <a:off x="4629150" y="2439813"/>
            <a:ext cx="3887700" cy="40323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13" name="Shape 1313"/>
          <p:cNvSpPr txBox="1"/>
          <p:nvPr>
            <p:ph idx="4" type="subTitle"/>
          </p:nvPr>
        </p:nvSpPr>
        <p:spPr>
          <a:xfrm>
            <a:off x="4632600" y="1871825"/>
            <a:ext cx="3880800" cy="580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zh-TW"/>
              <a:t>貼上到實作學習單</a:t>
            </a:r>
          </a:p>
        </p:txBody>
      </p:sp>
      <p:sp>
        <p:nvSpPr>
          <p:cNvPr id="1314" name="Shape 1314"/>
          <p:cNvSpPr txBox="1"/>
          <p:nvPr>
            <p:ph idx="5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15" name="Shape 1315"/>
          <p:cNvSpPr/>
          <p:nvPr/>
        </p:nvSpPr>
        <p:spPr>
          <a:xfrm flipH="1">
            <a:off x="4047300" y="1915125"/>
            <a:ext cx="10494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316" name="Shape 1316"/>
          <p:cNvPicPr preferRelativeResize="0"/>
          <p:nvPr/>
        </p:nvPicPr>
        <p:blipFill rotWithShape="1">
          <a:blip r:embed="rId3">
            <a:alphaModFix/>
          </a:blip>
          <a:srcRect b="25624" l="0" r="46138" t="15575"/>
          <a:stretch/>
        </p:blipFill>
        <p:spPr>
          <a:xfrm>
            <a:off x="371324" y="2439825"/>
            <a:ext cx="4138800" cy="4032300"/>
          </a:xfrm>
          <a:prstGeom prst="rect">
            <a:avLst/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1317" name="Shape 1317"/>
          <p:cNvSpPr/>
          <p:nvPr/>
        </p:nvSpPr>
        <p:spPr>
          <a:xfrm>
            <a:off x="1462100" y="2811125"/>
            <a:ext cx="2991300" cy="580800"/>
          </a:xfrm>
          <a:prstGeom prst="wedgeRoundRectCallout">
            <a:avLst>
              <a:gd fmla="val -29857" name="adj1"/>
              <a:gd fmla="val 92397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2400">
                <a:solidFill>
                  <a:srgbClr val="FFFFFF"/>
                </a:solidFill>
              </a:rPr>
              <a:t>選取分析結果</a:t>
            </a: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⇨複製</a:t>
            </a:r>
          </a:p>
        </p:txBody>
      </p:sp>
      <p:pic>
        <p:nvPicPr>
          <p:cNvPr id="1318" name="Shape 13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6150" y="2439824"/>
            <a:ext cx="3513698" cy="4032300"/>
          </a:xfrm>
          <a:prstGeom prst="rect">
            <a:avLst/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1319" name="Shape 1319"/>
          <p:cNvSpPr/>
          <p:nvPr/>
        </p:nvSpPr>
        <p:spPr>
          <a:xfrm>
            <a:off x="5050211" y="4136422"/>
            <a:ext cx="2991299" cy="2138400"/>
          </a:xfrm>
          <a:prstGeom prst="roundRect">
            <a:avLst>
              <a:gd fmla="val 2326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1320" name="Shape 1320"/>
          <p:cNvSpPr/>
          <p:nvPr/>
        </p:nvSpPr>
        <p:spPr>
          <a:xfrm>
            <a:off x="7306650" y="3829450"/>
            <a:ext cx="1210200" cy="630000"/>
          </a:xfrm>
          <a:prstGeom prst="wedgeRoundRectCallout">
            <a:avLst>
              <a:gd fmla="val -66596" name="adj1"/>
              <a:gd fmla="val -3048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2400">
                <a:solidFill>
                  <a:srgbClr val="FFFFFF"/>
                </a:solidFill>
              </a:rPr>
              <a:t>貼上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25" name="Shape 1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" name="Shape 1326"/>
          <p:cNvSpPr txBox="1"/>
          <p:nvPr>
            <p:ph idx="1" type="body"/>
          </p:nvPr>
        </p:nvSpPr>
        <p:spPr>
          <a:xfrm>
            <a:off x="3258200" y="1783075"/>
            <a:ext cx="5409600" cy="4711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27" name="Shape 132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328" name="Shape 1328"/>
          <p:cNvSpPr txBox="1"/>
          <p:nvPr>
            <p:ph type="title"/>
          </p:nvPr>
        </p:nvSpPr>
        <p:spPr>
          <a:xfrm>
            <a:off x="3258150" y="169425"/>
            <a:ext cx="5409600" cy="12438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275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W10-a. 獨立樣本t檢定</a:t>
            </a:r>
          </a:p>
        </p:txBody>
      </p:sp>
      <p:sp>
        <p:nvSpPr>
          <p:cNvPr id="1329" name="Shape 1329"/>
          <p:cNvSpPr txBox="1"/>
          <p:nvPr>
            <p:ph idx="2" type="title"/>
          </p:nvPr>
        </p:nvSpPr>
        <p:spPr>
          <a:xfrm>
            <a:off x="595650" y="2210400"/>
            <a:ext cx="1716600" cy="6570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實作囉！</a:t>
            </a:r>
          </a:p>
        </p:txBody>
      </p:sp>
      <p:pic>
        <p:nvPicPr>
          <p:cNvPr id="1330" name="Shape 13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0287" y="1783075"/>
            <a:ext cx="6125328" cy="4711800"/>
          </a:xfrm>
          <a:prstGeom prst="rect">
            <a:avLst/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5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6" name="Shape 1336"/>
          <p:cNvGrpSpPr/>
          <p:nvPr/>
        </p:nvGrpSpPr>
        <p:grpSpPr>
          <a:xfrm>
            <a:off x="703075" y="1567900"/>
            <a:ext cx="5519650" cy="4677099"/>
            <a:chOff x="169675" y="1567900"/>
            <a:chExt cx="5519650" cy="4677099"/>
          </a:xfrm>
        </p:grpSpPr>
        <p:pic>
          <p:nvPicPr>
            <p:cNvPr id="1337" name="Shape 1337"/>
            <p:cNvPicPr preferRelativeResize="0"/>
            <p:nvPr/>
          </p:nvPicPr>
          <p:blipFill rotWithShape="1">
            <a:blip r:embed="rId3">
              <a:alphaModFix/>
            </a:blip>
            <a:srcRect b="6380" l="13910" r="9741" t="12752"/>
            <a:stretch/>
          </p:blipFill>
          <p:spPr>
            <a:xfrm>
              <a:off x="169675" y="1567900"/>
              <a:ext cx="5519550" cy="46770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338" name="Shape 1338"/>
            <p:cNvCxnSpPr/>
            <p:nvPr/>
          </p:nvCxnSpPr>
          <p:spPr>
            <a:xfrm>
              <a:off x="373625" y="3312400"/>
              <a:ext cx="5315700" cy="0"/>
            </a:xfrm>
            <a:prstGeom prst="straightConnector1">
              <a:avLst/>
            </a:prstGeom>
            <a:noFill/>
            <a:ln cap="flat" cmpd="sng" w="38100">
              <a:solidFill>
                <a:srgbClr val="38761D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1339" name="Shape 1339"/>
            <p:cNvCxnSpPr/>
            <p:nvPr/>
          </p:nvCxnSpPr>
          <p:spPr>
            <a:xfrm>
              <a:off x="373625" y="3388900"/>
              <a:ext cx="5315700" cy="0"/>
            </a:xfrm>
            <a:prstGeom prst="straightConnector1">
              <a:avLst/>
            </a:prstGeom>
            <a:noFill/>
            <a:ln cap="flat" cmpd="sng" w="38100">
              <a:solidFill>
                <a:srgbClr val="0000FF"/>
              </a:solidFill>
              <a:prstDash val="solid"/>
              <a:round/>
              <a:headEnd len="lg" w="lg" type="none"/>
              <a:tailEnd len="lg" w="lg" type="none"/>
            </a:ln>
          </p:spPr>
        </p:cxnSp>
        <p:sp>
          <p:nvSpPr>
            <p:cNvPr id="1340" name="Shape 1340"/>
            <p:cNvSpPr/>
            <p:nvPr/>
          </p:nvSpPr>
          <p:spPr>
            <a:xfrm>
              <a:off x="3254500" y="3388900"/>
              <a:ext cx="2294400" cy="1531500"/>
            </a:xfrm>
            <a:prstGeom prst="rect">
              <a:avLst/>
            </a:prstGeom>
            <a:solidFill>
              <a:srgbClr val="C9DAF8">
                <a:alpha val="45770"/>
              </a:srgbClr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341" name="Shape 1341"/>
            <p:cNvSpPr/>
            <p:nvPr/>
          </p:nvSpPr>
          <p:spPr>
            <a:xfrm>
              <a:off x="373625" y="2307250"/>
              <a:ext cx="2294400" cy="1005300"/>
            </a:xfrm>
            <a:prstGeom prst="rect">
              <a:avLst/>
            </a:prstGeom>
            <a:solidFill>
              <a:srgbClr val="D9EAD3">
                <a:alpha val="48080"/>
              </a:srgbClr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342" name="Shape 1342"/>
            <p:cNvSpPr txBox="1"/>
            <p:nvPr/>
          </p:nvSpPr>
          <p:spPr>
            <a:xfrm>
              <a:off x="3351100" y="3465400"/>
              <a:ext cx="2101200" cy="40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lnSpc>
                  <a:spcPct val="115000"/>
                </a:lnSpc>
                <a:spcBef>
                  <a:spcPts val="0"/>
                </a:spcBef>
                <a:buNone/>
              </a:pPr>
              <a:r>
                <a:rPr lang="zh-TW" sz="2400">
                  <a:solidFill>
                    <a:srgbClr val="0000FF"/>
                  </a:solidFill>
                </a:rPr>
                <a:t>南</a:t>
              </a:r>
              <a:r>
                <a:rPr lang="zh-TW" sz="2400">
                  <a:solidFill>
                    <a:srgbClr val="0000FF"/>
                  </a:solidFill>
                </a:rPr>
                <a:t>部民眾Q3</a:t>
              </a:r>
            </a:p>
          </p:txBody>
        </p:sp>
        <p:sp>
          <p:nvSpPr>
            <p:cNvPr id="1343" name="Shape 1343"/>
            <p:cNvSpPr txBox="1"/>
            <p:nvPr/>
          </p:nvSpPr>
          <p:spPr>
            <a:xfrm>
              <a:off x="415775" y="2911900"/>
              <a:ext cx="2210100" cy="40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lnSpc>
                  <a:spcPct val="115000"/>
                </a:lnSpc>
                <a:spcBef>
                  <a:spcPts val="0"/>
                </a:spcBef>
                <a:buNone/>
              </a:pPr>
              <a:r>
                <a:rPr lang="zh-TW" sz="2400">
                  <a:solidFill>
                    <a:srgbClr val="38761D"/>
                  </a:solidFill>
                </a:rPr>
                <a:t>北部民眾Q1</a:t>
              </a:r>
            </a:p>
          </p:txBody>
        </p:sp>
      </p:grpSp>
      <p:sp>
        <p:nvSpPr>
          <p:cNvPr id="1344" name="Shape 1344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再</a:t>
            </a:r>
            <a:r>
              <a:rPr lang="zh-TW"/>
              <a:t>回頭看看箱型圖</a:t>
            </a:r>
          </a:p>
        </p:txBody>
      </p:sp>
      <p:sp>
        <p:nvSpPr>
          <p:cNvPr id="1345" name="Shape 1345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46" name="Shape 134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347" name="Shape 1347"/>
          <p:cNvSpPr/>
          <p:nvPr/>
        </p:nvSpPr>
        <p:spPr>
          <a:xfrm>
            <a:off x="6440575" y="3394550"/>
            <a:ext cx="1797300" cy="1207800"/>
          </a:xfrm>
          <a:prstGeom prst="wedgeRoundRectCallout">
            <a:avLst>
              <a:gd fmla="val -66995" name="adj1"/>
              <a:gd fmla="val -51602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2400">
                <a:solidFill>
                  <a:srgbClr val="FFFFFF"/>
                </a:solidFill>
              </a:rPr>
              <a:t>極有可能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zh-TW" sz="2400">
                <a:solidFill>
                  <a:srgbClr val="FFFFFF"/>
                </a:solidFill>
              </a:rPr>
              <a:t>差異達到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zh-TW" sz="2400">
                <a:solidFill>
                  <a:srgbClr val="FFFFFF"/>
                </a:solidFill>
              </a:rPr>
              <a:t>顯著水準</a:t>
            </a:r>
          </a:p>
        </p:txBody>
      </p:sp>
      <p:sp>
        <p:nvSpPr>
          <p:cNvPr id="1348" name="Shape 1348"/>
          <p:cNvSpPr txBox="1"/>
          <p:nvPr/>
        </p:nvSpPr>
        <p:spPr>
          <a:xfrm>
            <a:off x="6192025" y="2432525"/>
            <a:ext cx="22944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zh-TW" sz="2400">
                <a:solidFill>
                  <a:srgbClr val="38761D"/>
                </a:solidFill>
              </a:rPr>
              <a:t>北部民眾Q1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zh-TW" sz="2400">
                <a:solidFill>
                  <a:srgbClr val="FF0000"/>
                </a:solidFill>
              </a:rPr>
              <a:t>大於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zh-TW" sz="2400">
                <a:solidFill>
                  <a:schemeClr val="hlink"/>
                </a:solidFill>
              </a:rPr>
              <a:t>南部民眾Q3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53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Shape 135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355" name="Shape 1355"/>
          <p:cNvSpPr txBox="1"/>
          <p:nvPr>
            <p:ph idx="1" type="subTitle"/>
          </p:nvPr>
        </p:nvSpPr>
        <p:spPr>
          <a:xfrm>
            <a:off x="476250" y="4074450"/>
            <a:ext cx="5050800" cy="8796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zh-TW"/>
              <a:t>Part 4.</a:t>
            </a:r>
          </a:p>
        </p:txBody>
      </p:sp>
      <p:sp>
        <p:nvSpPr>
          <p:cNvPr id="1356" name="Shape 1356"/>
          <p:cNvSpPr txBox="1"/>
          <p:nvPr>
            <p:ph type="title"/>
          </p:nvPr>
        </p:nvSpPr>
        <p:spPr>
          <a:xfrm>
            <a:off x="476250" y="5057425"/>
            <a:ext cx="8191500" cy="583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3200"/>
              <a:t>課堂練習：</a:t>
            </a:r>
            <a:br>
              <a:rPr lang="zh-TW"/>
            </a:br>
            <a:r>
              <a:rPr lang="zh-TW"/>
              <a:t>教育程度會影響服務滿意度嗎？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61" name="Shape 1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Shape 136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363" name="Shape 1363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3200"/>
              <a:t>電信業者質疑，客戶的</a:t>
            </a:r>
            <a:r>
              <a:rPr lang="zh-TW" sz="3200" u="sng"/>
              <a:t>教育水準</a:t>
            </a:r>
            <a:r>
              <a:rPr lang="zh-TW" sz="3200"/>
              <a:t>的不同，</a:t>
            </a:r>
            <a:br>
              <a:rPr lang="zh-TW" sz="3200"/>
            </a:br>
            <a:r>
              <a:rPr lang="zh-TW" sz="3200"/>
              <a:t>會影響他們的</a:t>
            </a:r>
            <a:r>
              <a:rPr lang="zh-TW" sz="3200" u="sng"/>
              <a:t>服務滿意度</a:t>
            </a:r>
          </a:p>
        </p:txBody>
      </p:sp>
      <p:sp>
        <p:nvSpPr>
          <p:cNvPr id="1364" name="Shape 1364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78571"/>
              <a:buFont typeface="Arial"/>
              <a:buNone/>
            </a:pPr>
            <a:r>
              <a:rPr lang="zh-TW"/>
              <a:t>圖片來源：http://kittens.articlepac.com/cute-funny-kittens-2/</a:t>
            </a:r>
          </a:p>
        </p:txBody>
      </p:sp>
      <p:pic>
        <p:nvPicPr>
          <p:cNvPr id="1365" name="Shape 13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4850" y="1560237"/>
            <a:ext cx="6134300" cy="4600724"/>
          </a:xfrm>
          <a:prstGeom prst="rect">
            <a:avLst/>
          </a:prstGeom>
          <a:noFill/>
          <a:ln>
            <a:noFill/>
          </a:ln>
        </p:spPr>
      </p:pic>
      <p:sp>
        <p:nvSpPr>
          <p:cNvPr id="1366" name="Shape 1366"/>
          <p:cNvSpPr/>
          <p:nvPr/>
        </p:nvSpPr>
        <p:spPr>
          <a:xfrm>
            <a:off x="5307200" y="3142850"/>
            <a:ext cx="3247800" cy="1435500"/>
          </a:xfrm>
          <a:prstGeom prst="leftArrowCallout">
            <a:avLst>
              <a:gd fmla="val 25000" name="adj1"/>
              <a:gd fmla="val 25000" name="adj2"/>
              <a:gd fmla="val 25000" name="adj3"/>
              <a:gd fmla="val 81107" name="adj4"/>
            </a:avLst>
          </a:prstGeom>
          <a:solidFill>
            <a:srgbClr val="38761D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2400">
                <a:solidFill>
                  <a:srgbClr val="FFFFFF"/>
                </a:solidFill>
              </a:rPr>
              <a:t>本公司的服務</a:t>
            </a:r>
            <a:br>
              <a:rPr lang="zh-TW" sz="2400">
                <a:solidFill>
                  <a:srgbClr val="FFFFFF"/>
                </a:solidFill>
              </a:rPr>
            </a:br>
            <a:r>
              <a:rPr lang="zh-TW" sz="2400">
                <a:solidFill>
                  <a:srgbClr val="FFFFFF"/>
                </a:solidFill>
              </a:rPr>
              <a:t>只有聰明人</a:t>
            </a:r>
            <a:br>
              <a:rPr lang="zh-TW" sz="2400">
                <a:solidFill>
                  <a:srgbClr val="FFFFFF"/>
                </a:solidFill>
              </a:rPr>
            </a:br>
            <a:r>
              <a:rPr lang="zh-TW" sz="2400">
                <a:solidFill>
                  <a:srgbClr val="FFFFFF"/>
                </a:solidFill>
              </a:rPr>
              <a:t>才懂得欣賞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7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" name="Shape 13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0150" y="285600"/>
            <a:ext cx="3581400" cy="5695950"/>
          </a:xfrm>
          <a:prstGeom prst="rect">
            <a:avLst/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1373" name="Shape 137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374" name="Shape 1374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圖片來源：https://goo.gl/KcoAul</a:t>
            </a:r>
          </a:p>
        </p:txBody>
      </p:sp>
      <p:sp>
        <p:nvSpPr>
          <p:cNvPr id="1375" name="Shape 1375"/>
          <p:cNvSpPr txBox="1"/>
          <p:nvPr/>
        </p:nvSpPr>
        <p:spPr>
          <a:xfrm>
            <a:off x="4922100" y="1955825"/>
            <a:ext cx="3745800" cy="27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560"/>
              </a:spcBef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高中以下的滿意度</a:t>
            </a: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：12筆</a:t>
            </a:r>
          </a:p>
          <a:p>
            <a:pPr lvl="0" rtl="0">
              <a:lnSpc>
                <a:spcPct val="115000"/>
              </a:lnSpc>
              <a:spcBef>
                <a:spcPts val="560"/>
              </a:spcBef>
              <a:buNone/>
            </a:pPr>
            <a:r>
              <a:rPr lang="zh-TW" sz="24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大學以上的滿意度</a:t>
            </a: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：18筆</a:t>
            </a:r>
          </a:p>
          <a:p>
            <a:pPr lvl="0" rtl="0">
              <a:lnSpc>
                <a:spcPct val="115000"/>
              </a:lnSpc>
              <a:spcBef>
                <a:spcPts val="560"/>
              </a:spcBef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滿意度：1~5</a:t>
            </a:r>
          </a:p>
        </p:txBody>
      </p:sp>
      <p:sp>
        <p:nvSpPr>
          <p:cNvPr id="1376" name="Shape 1376"/>
          <p:cNvSpPr txBox="1"/>
          <p:nvPr/>
        </p:nvSpPr>
        <p:spPr>
          <a:xfrm>
            <a:off x="4922100" y="799375"/>
            <a:ext cx="38511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zh-TW" sz="3600">
                <a:latin typeface="Microsoft JhengHei"/>
                <a:ea typeface="Microsoft JhengHei"/>
                <a:cs typeface="Microsoft JhengHei"/>
                <a:sym typeface="Microsoft JhengHei"/>
              </a:rPr>
              <a:t>教育程度與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zh-TW" sz="3600">
                <a:latin typeface="Microsoft JhengHei"/>
                <a:ea typeface="Microsoft JhengHei"/>
                <a:cs typeface="Microsoft JhengHei"/>
                <a:sym typeface="Microsoft JhengHei"/>
              </a:rPr>
              <a:t>服務滿意度調查</a:t>
            </a:r>
          </a:p>
        </p:txBody>
      </p:sp>
      <p:pic>
        <p:nvPicPr>
          <p:cNvPr id="1377" name="Shape 1377"/>
          <p:cNvPicPr preferRelativeResize="0"/>
          <p:nvPr/>
        </p:nvPicPr>
        <p:blipFill rotWithShape="1">
          <a:blip r:embed="rId4">
            <a:alphaModFix/>
          </a:blip>
          <a:srcRect b="19589" l="15265" r="12490" t="23922"/>
          <a:stretch/>
        </p:blipFill>
        <p:spPr>
          <a:xfrm>
            <a:off x="5522400" y="3772802"/>
            <a:ext cx="2545200" cy="24876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82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Shape 138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384" name="Shape 1384"/>
          <p:cNvSpPr txBox="1"/>
          <p:nvPr>
            <p:ph type="title"/>
          </p:nvPr>
        </p:nvSpPr>
        <p:spPr>
          <a:xfrm>
            <a:off x="3258150" y="169425"/>
            <a:ext cx="5409600" cy="12438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W10-b. 教育程度會</a:t>
            </a:r>
            <a:br>
              <a:rPr lang="zh-TW"/>
            </a:br>
            <a:r>
              <a:rPr lang="zh-TW"/>
              <a:t>影響服務滿意度嗎？</a:t>
            </a:r>
          </a:p>
        </p:txBody>
      </p:sp>
      <p:sp>
        <p:nvSpPr>
          <p:cNvPr id="1385" name="Shape 1385"/>
          <p:cNvSpPr txBox="1"/>
          <p:nvPr>
            <p:ph idx="1" type="body"/>
          </p:nvPr>
        </p:nvSpPr>
        <p:spPr>
          <a:xfrm>
            <a:off x="3948250" y="1479375"/>
            <a:ext cx="4719600" cy="4711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zh-TW">
                <a:solidFill>
                  <a:schemeClr val="dk1"/>
                </a:solidFill>
              </a:rPr>
              <a:t>開啟檔案並下載CSV檔案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zh-TW">
                <a:solidFill>
                  <a:schemeClr val="dk1"/>
                </a:solidFill>
              </a:rPr>
              <a:t>上傳檔案到R-Web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zh-TW">
                <a:solidFill>
                  <a:schemeClr val="dk1"/>
                </a:solidFill>
              </a:rPr>
              <a:t>繪製盒鬚圖(箱型圖)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zh-TW">
                <a:solidFill>
                  <a:schemeClr val="dk1"/>
                </a:solidFill>
              </a:rPr>
              <a:t>選單⇨分析方法⇨平均數檢定</a:t>
            </a:r>
            <a:br>
              <a:rPr lang="zh-TW">
                <a:solidFill>
                  <a:schemeClr val="dk1"/>
                </a:solidFill>
              </a:rPr>
            </a:br>
            <a:r>
              <a:rPr lang="zh-TW">
                <a:solidFill>
                  <a:schemeClr val="dk1"/>
                </a:solidFill>
              </a:rPr>
              <a:t>⇨(獨立)雙樣本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zh-TW">
                <a:solidFill>
                  <a:schemeClr val="dk1"/>
                </a:solidFill>
              </a:rPr>
              <a:t>設定獨立樣本t檢定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zh-TW">
                <a:solidFill>
                  <a:schemeClr val="dk1"/>
                </a:solidFill>
              </a:rPr>
              <a:t>設定獨立樣本t檢定：進階選項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zh-TW">
                <a:solidFill>
                  <a:schemeClr val="dk1"/>
                </a:solidFill>
              </a:rPr>
              <a:t>開始分析⇨輸出結果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zh-TW">
                <a:solidFill>
                  <a:schemeClr val="dk1"/>
                </a:solidFill>
              </a:rPr>
              <a:t>輸出結果解讀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zh-TW">
                <a:solidFill>
                  <a:schemeClr val="dk1"/>
                </a:solidFill>
              </a:rPr>
              <a:t>撰寫推論統計的結論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90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Shape 1391"/>
          <p:cNvSpPr txBox="1"/>
          <p:nvPr>
            <p:ph type="title"/>
          </p:nvPr>
        </p:nvSpPr>
        <p:spPr>
          <a:xfrm>
            <a:off x="3258150" y="169425"/>
            <a:ext cx="5409600" cy="12438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7500"/>
              <a:buFont typeface="Arial"/>
              <a:buNone/>
            </a:pPr>
            <a:r>
              <a:rPr lang="zh-TW"/>
              <a:t>W10-b. 教育程度會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/>
              <a:t>影響服務滿意度嗎？</a:t>
            </a:r>
          </a:p>
        </p:txBody>
      </p:sp>
      <p:sp>
        <p:nvSpPr>
          <p:cNvPr id="1392" name="Shape 1392"/>
          <p:cNvSpPr txBox="1"/>
          <p:nvPr>
            <p:ph idx="1" type="body"/>
          </p:nvPr>
        </p:nvSpPr>
        <p:spPr>
          <a:xfrm>
            <a:off x="3258200" y="1783075"/>
            <a:ext cx="5409600" cy="4711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93" name="Shape 139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394" name="Shape 1394"/>
          <p:cNvSpPr txBox="1"/>
          <p:nvPr>
            <p:ph idx="2" type="title"/>
          </p:nvPr>
        </p:nvSpPr>
        <p:spPr>
          <a:xfrm>
            <a:off x="595650" y="2210400"/>
            <a:ext cx="1716600" cy="6570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來練習！</a:t>
            </a:r>
          </a:p>
        </p:txBody>
      </p:sp>
      <p:pic>
        <p:nvPicPr>
          <p:cNvPr id="1395" name="Shape 13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0050" y="1783075"/>
            <a:ext cx="4105812" cy="4711800"/>
          </a:xfrm>
          <a:prstGeom prst="rect">
            <a:avLst/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Shape 57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580" name="Shape 580"/>
          <p:cNvSpPr txBox="1"/>
          <p:nvPr>
            <p:ph idx="1" type="subTitle"/>
          </p:nvPr>
        </p:nvSpPr>
        <p:spPr>
          <a:xfrm>
            <a:off x="24200" y="6583675"/>
            <a:ext cx="82860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圖片來源：https://goo.gl/IaFntH</a:t>
            </a:r>
          </a:p>
        </p:txBody>
      </p:sp>
      <p:pic>
        <p:nvPicPr>
          <p:cNvPr id="581" name="Shape 5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00" y="1329753"/>
            <a:ext cx="9144000" cy="5156195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Shape 582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真的假的？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00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Shape 1401"/>
          <p:cNvSpPr txBox="1"/>
          <p:nvPr>
            <p:ph type="title"/>
          </p:nvPr>
        </p:nvSpPr>
        <p:spPr>
          <a:xfrm>
            <a:off x="3379395" y="1709750"/>
            <a:ext cx="5131200" cy="14826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Shape 588"/>
          <p:cNvSpPr/>
          <p:nvPr/>
        </p:nvSpPr>
        <p:spPr>
          <a:xfrm>
            <a:off x="4063599" y="3223499"/>
            <a:ext cx="4903470" cy="3743117"/>
          </a:xfrm>
          <a:prstGeom prst="irregularSeal1">
            <a:avLst/>
          </a:prstGeom>
          <a:solidFill>
            <a:schemeClr val="lt2"/>
          </a:solidFill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89" name="Shape 589"/>
          <p:cNvSpPr/>
          <p:nvPr/>
        </p:nvSpPr>
        <p:spPr>
          <a:xfrm>
            <a:off x="0" y="8625"/>
            <a:ext cx="9144000" cy="3506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90" name="Shape 59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591" name="Shape 591"/>
          <p:cNvSpPr txBox="1"/>
          <p:nvPr>
            <p:ph idx="1" type="subTitle"/>
          </p:nvPr>
        </p:nvSpPr>
        <p:spPr>
          <a:xfrm>
            <a:off x="24200" y="6583675"/>
            <a:ext cx="82860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逆轉裁判系列 https://goo.gl/U6UCaH</a:t>
            </a:r>
          </a:p>
        </p:txBody>
      </p:sp>
      <p:pic>
        <p:nvPicPr>
          <p:cNvPr id="592" name="Shape 592"/>
          <p:cNvPicPr preferRelativeResize="0"/>
          <p:nvPr/>
        </p:nvPicPr>
        <p:blipFill rotWithShape="1">
          <a:blip r:embed="rId3">
            <a:alphaModFix/>
          </a:blip>
          <a:srcRect b="51943" l="0" r="0" t="0"/>
          <a:stretch/>
        </p:blipFill>
        <p:spPr>
          <a:xfrm>
            <a:off x="6412400" y="202199"/>
            <a:ext cx="2554675" cy="329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Shape 5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676952"/>
            <a:ext cx="4623700" cy="2876249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Shape 594"/>
          <p:cNvSpPr txBox="1"/>
          <p:nvPr/>
        </p:nvSpPr>
        <p:spPr>
          <a:xfrm rot="-899898">
            <a:off x="5046374" y="4355025"/>
            <a:ext cx="3310786" cy="135819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zh-TW" sz="4800">
                <a:solidFill>
                  <a:srgbClr val="FF0000"/>
                </a:solidFill>
              </a:rPr>
              <a:t>很異常！</a:t>
            </a:r>
          </a:p>
          <a:p>
            <a:pPr lvl="0" algn="ctr">
              <a:spcBef>
                <a:spcPts val="0"/>
              </a:spcBef>
              <a:buNone/>
            </a:pPr>
            <a:r>
              <a:rPr b="1" lang="zh-TW" sz="4800">
                <a:solidFill>
                  <a:srgbClr val="FF0000"/>
                </a:solidFill>
              </a:rPr>
              <a:t>太奇怪了！</a:t>
            </a:r>
          </a:p>
        </p:txBody>
      </p:sp>
      <p:sp>
        <p:nvSpPr>
          <p:cNvPr id="595" name="Shape 595"/>
          <p:cNvSpPr txBox="1"/>
          <p:nvPr/>
        </p:nvSpPr>
        <p:spPr>
          <a:xfrm>
            <a:off x="200400" y="1008100"/>
            <a:ext cx="6290099" cy="135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zh-TW" sz="4800"/>
              <a:t>這兩種變項...</a:t>
            </a:r>
          </a:p>
          <a:p>
            <a:pPr lvl="0" rtl="0" algn="r">
              <a:spcBef>
                <a:spcPts val="0"/>
              </a:spcBef>
              <a:buNone/>
            </a:pPr>
            <a:r>
              <a:rPr lang="zh-TW" sz="4800"/>
              <a:t>應該沒什麼關係。</a:t>
            </a:r>
          </a:p>
        </p:txBody>
      </p:sp>
      <p:sp>
        <p:nvSpPr>
          <p:cNvPr id="596" name="Shape 596"/>
          <p:cNvSpPr/>
          <p:nvPr/>
        </p:nvSpPr>
        <p:spPr>
          <a:xfrm>
            <a:off x="642624" y="5692600"/>
            <a:ext cx="1951500" cy="763500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>
                <a:solidFill>
                  <a:srgbClr val="FFFFFF"/>
                </a:solidFill>
              </a:rPr>
              <a:t>對立方</a:t>
            </a:r>
          </a:p>
        </p:txBody>
      </p:sp>
      <p:sp>
        <p:nvSpPr>
          <p:cNvPr id="597" name="Shape 597"/>
          <p:cNvSpPr/>
          <p:nvPr/>
        </p:nvSpPr>
        <p:spPr>
          <a:xfrm>
            <a:off x="6687973" y="2593600"/>
            <a:ext cx="2279100" cy="763500"/>
          </a:xfrm>
          <a:prstGeom prst="roundRect">
            <a:avLst>
              <a:gd fmla="val 16667" name="adj"/>
            </a:avLst>
          </a:prstGeom>
          <a:solidFill>
            <a:srgbClr val="434343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>
                <a:solidFill>
                  <a:srgbClr val="FFFFFF"/>
                </a:solidFill>
              </a:rPr>
              <a:t>虛無方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Shape 60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604" name="Shape 604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本週課程大綱</a:t>
            </a:r>
          </a:p>
        </p:txBody>
      </p:sp>
      <p:sp>
        <p:nvSpPr>
          <p:cNvPr id="605" name="Shape 605"/>
          <p:cNvSpPr txBox="1"/>
          <p:nvPr>
            <p:ph idx="1" type="body"/>
          </p:nvPr>
        </p:nvSpPr>
        <p:spPr>
          <a:xfrm>
            <a:off x="476250" y="1783075"/>
            <a:ext cx="8191500" cy="3098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zh-TW"/>
              <a:t>談資料蒐集方法</a:t>
            </a:r>
          </a:p>
          <a:p>
            <a:pPr indent="-228600" lvl="0" marL="457200" rtl="0">
              <a:lnSpc>
                <a:spcPct val="115000"/>
              </a:lnSpc>
              <a:spcBef>
                <a:spcPts val="0"/>
              </a:spcBef>
              <a:buAutoNum type="arabicPeriod"/>
            </a:pPr>
            <a:r>
              <a:rPr lang="zh-TW"/>
              <a:t>學生t檢定之獨立樣本t檢定</a:t>
            </a:r>
          </a:p>
          <a:p>
            <a:pPr indent="-228600" lvl="0" marL="457200" rtl="0">
              <a:lnSpc>
                <a:spcPct val="115000"/>
              </a:lnSpc>
              <a:spcBef>
                <a:spcPts val="0"/>
              </a:spcBef>
              <a:buAutoNum type="arabicPeriod"/>
            </a:pPr>
            <a:r>
              <a:rPr lang="zh-TW"/>
              <a:t>實作：獨立樣本t檢定</a:t>
            </a:r>
            <a:br>
              <a:rPr lang="zh-TW"/>
            </a:br>
            <a:r>
              <a:rPr lang="zh-TW" u="sng"/>
              <a:t>南北民眾</a:t>
            </a:r>
            <a:r>
              <a:rPr lang="zh-TW"/>
              <a:t>的</a:t>
            </a:r>
            <a:r>
              <a:rPr lang="zh-TW" u="sng"/>
              <a:t>上網時間</a:t>
            </a:r>
            <a:r>
              <a:rPr lang="zh-TW"/>
              <a:t>是否有所差異呢？</a:t>
            </a:r>
          </a:p>
          <a:p>
            <a:pPr indent="-228600" lvl="0" marL="457200">
              <a:lnSpc>
                <a:spcPct val="115000"/>
              </a:lnSpc>
              <a:spcBef>
                <a:spcPts val="0"/>
              </a:spcBef>
              <a:buAutoNum type="arabicPeriod"/>
            </a:pPr>
            <a:r>
              <a:rPr lang="zh-TW"/>
              <a:t>課堂練習：</a:t>
            </a:r>
            <a:r>
              <a:rPr lang="zh-TW" u="sng"/>
              <a:t>教育程度</a:t>
            </a:r>
            <a:r>
              <a:rPr lang="zh-TW"/>
              <a:t>會影響</a:t>
            </a:r>
            <a:r>
              <a:rPr lang="zh-TW" u="sng"/>
              <a:t>服務滿意度</a:t>
            </a:r>
            <a:r>
              <a:rPr lang="zh-TW"/>
              <a:t>嗎？</a:t>
            </a:r>
          </a:p>
        </p:txBody>
      </p:sp>
      <p:pic>
        <p:nvPicPr>
          <p:cNvPr id="606" name="Shape 606"/>
          <p:cNvPicPr preferRelativeResize="0"/>
          <p:nvPr/>
        </p:nvPicPr>
        <p:blipFill rotWithShape="1">
          <a:blip r:embed="rId3">
            <a:alphaModFix/>
          </a:blip>
          <a:srcRect b="66208" l="0" r="0" t="0"/>
          <a:stretch/>
        </p:blipFill>
        <p:spPr>
          <a:xfrm>
            <a:off x="1569950" y="4708100"/>
            <a:ext cx="1981550" cy="1797549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Shape 607"/>
          <p:cNvSpPr/>
          <p:nvPr/>
        </p:nvSpPr>
        <p:spPr>
          <a:xfrm>
            <a:off x="1845525" y="5967750"/>
            <a:ext cx="1627800" cy="537900"/>
          </a:xfrm>
          <a:prstGeom prst="roundRect">
            <a:avLst>
              <a:gd fmla="val 16667" name="adj"/>
            </a:avLst>
          </a:prstGeom>
          <a:solidFill>
            <a:srgbClr val="434343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>
                <a:solidFill>
                  <a:srgbClr val="FFFFFF"/>
                </a:solidFill>
              </a:rPr>
              <a:t>虛無方</a:t>
            </a:r>
          </a:p>
        </p:txBody>
      </p:sp>
      <p:pic>
        <p:nvPicPr>
          <p:cNvPr id="608" name="Shape 6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4710450" y="4708100"/>
            <a:ext cx="2966080" cy="1845100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Shape 609"/>
          <p:cNvSpPr/>
          <p:nvPr/>
        </p:nvSpPr>
        <p:spPr>
          <a:xfrm>
            <a:off x="5572475" y="5943900"/>
            <a:ext cx="1627799" cy="585600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>
                <a:solidFill>
                  <a:srgbClr val="FFFFFF"/>
                </a:solidFill>
              </a:rPr>
              <a:t>對立方</a:t>
            </a:r>
          </a:p>
        </p:txBody>
      </p:sp>
      <p:grpSp>
        <p:nvGrpSpPr>
          <p:cNvPr id="610" name="Shape 610"/>
          <p:cNvGrpSpPr/>
          <p:nvPr/>
        </p:nvGrpSpPr>
        <p:grpSpPr>
          <a:xfrm>
            <a:off x="3423125" y="4881777"/>
            <a:ext cx="1921536" cy="1609470"/>
            <a:chOff x="3048600" y="4538652"/>
            <a:chExt cx="1921536" cy="1609470"/>
          </a:xfrm>
        </p:grpSpPr>
        <p:sp>
          <p:nvSpPr>
            <p:cNvPr id="611" name="Shape 611"/>
            <p:cNvSpPr/>
            <p:nvPr/>
          </p:nvSpPr>
          <p:spPr>
            <a:xfrm>
              <a:off x="3048600" y="4538652"/>
              <a:ext cx="1921536" cy="1609470"/>
            </a:xfrm>
            <a:prstGeom prst="irregularSeal1">
              <a:avLst/>
            </a:prstGeom>
            <a:solidFill>
              <a:srgbClr val="FFFF00"/>
            </a:solidFill>
            <a:ln cap="flat" cmpd="sng" w="3810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 sz="6200"/>
            </a:p>
          </p:txBody>
        </p:sp>
        <p:sp>
          <p:nvSpPr>
            <p:cNvPr id="612" name="Shape 612"/>
            <p:cNvSpPr txBox="1"/>
            <p:nvPr/>
          </p:nvSpPr>
          <p:spPr>
            <a:xfrm rot="-899798">
              <a:off x="3375121" y="4966706"/>
              <a:ext cx="1341386" cy="6009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b="1" lang="zh-TW" sz="4800"/>
                <a:t>VS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db2004200gl">
  <a:themeElements>
    <a:clrScheme name="Office 2007-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db2004200gl">
  <a:themeElements>
    <a:clrScheme name="Office 2007-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db2004200gl">
  <a:themeElements>
    <a:clrScheme name="Office 2007-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